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30267275" cy="42793920"/>
  <p:notesSz cx="7004050" cy="9290050"/>
  <p:defaultTextStyle>
    <a:defPPr>
      <a:defRPr lang="en-US"/>
    </a:defPPr>
    <a:lvl1pPr marL="0" algn="l" defTabSz="4174490" rtl="0" eaLnBrk="1" latinLnBrk="0" hangingPunct="1">
      <a:defRPr sz="8200" kern="1200">
        <a:solidFill>
          <a:schemeClr val="tx1"/>
        </a:solidFill>
        <a:latin typeface="+mn-lt"/>
        <a:ea typeface="+mn-ea"/>
        <a:cs typeface="+mn-cs"/>
      </a:defRPr>
    </a:lvl1pPr>
    <a:lvl2pPr marL="2087245" algn="l" defTabSz="4174490" rtl="0" eaLnBrk="1" latinLnBrk="0" hangingPunct="1">
      <a:defRPr sz="8200" kern="1200">
        <a:solidFill>
          <a:schemeClr val="tx1"/>
        </a:solidFill>
        <a:latin typeface="+mn-lt"/>
        <a:ea typeface="+mn-ea"/>
        <a:cs typeface="+mn-cs"/>
      </a:defRPr>
    </a:lvl2pPr>
    <a:lvl3pPr marL="4174490" algn="l" defTabSz="4174490" rtl="0" eaLnBrk="1" latinLnBrk="0" hangingPunct="1">
      <a:defRPr sz="8200" kern="1200">
        <a:solidFill>
          <a:schemeClr val="tx1"/>
        </a:solidFill>
        <a:latin typeface="+mn-lt"/>
        <a:ea typeface="+mn-ea"/>
        <a:cs typeface="+mn-cs"/>
      </a:defRPr>
    </a:lvl3pPr>
    <a:lvl4pPr marL="6261735" algn="l" defTabSz="4174490" rtl="0" eaLnBrk="1" latinLnBrk="0" hangingPunct="1">
      <a:defRPr sz="8200" kern="1200">
        <a:solidFill>
          <a:schemeClr val="tx1"/>
        </a:solidFill>
        <a:latin typeface="+mn-lt"/>
        <a:ea typeface="+mn-ea"/>
        <a:cs typeface="+mn-cs"/>
      </a:defRPr>
    </a:lvl4pPr>
    <a:lvl5pPr marL="8348980" algn="l" defTabSz="4174490" rtl="0" eaLnBrk="1" latinLnBrk="0" hangingPunct="1">
      <a:defRPr sz="8200" kern="1200">
        <a:solidFill>
          <a:schemeClr val="tx1"/>
        </a:solidFill>
        <a:latin typeface="+mn-lt"/>
        <a:ea typeface="+mn-ea"/>
        <a:cs typeface="+mn-cs"/>
      </a:defRPr>
    </a:lvl5pPr>
    <a:lvl6pPr marL="10436225" algn="l" defTabSz="4174490" rtl="0" eaLnBrk="1" latinLnBrk="0" hangingPunct="1">
      <a:defRPr sz="8200" kern="1200">
        <a:solidFill>
          <a:schemeClr val="tx1"/>
        </a:solidFill>
        <a:latin typeface="+mn-lt"/>
        <a:ea typeface="+mn-ea"/>
        <a:cs typeface="+mn-cs"/>
      </a:defRPr>
    </a:lvl6pPr>
    <a:lvl7pPr marL="12523470" algn="l" defTabSz="4174490" rtl="0" eaLnBrk="1" latinLnBrk="0" hangingPunct="1">
      <a:defRPr sz="8200" kern="1200">
        <a:solidFill>
          <a:schemeClr val="tx1"/>
        </a:solidFill>
        <a:latin typeface="+mn-lt"/>
        <a:ea typeface="+mn-ea"/>
        <a:cs typeface="+mn-cs"/>
      </a:defRPr>
    </a:lvl7pPr>
    <a:lvl8pPr marL="14610715" algn="l" defTabSz="4174490" rtl="0" eaLnBrk="1" latinLnBrk="0" hangingPunct="1">
      <a:defRPr sz="8200" kern="1200">
        <a:solidFill>
          <a:schemeClr val="tx1"/>
        </a:solidFill>
        <a:latin typeface="+mn-lt"/>
        <a:ea typeface="+mn-ea"/>
        <a:cs typeface="+mn-cs"/>
      </a:defRPr>
    </a:lvl8pPr>
    <a:lvl9pPr marL="16697960" algn="l" defTabSz="4174490"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79" userDrawn="1">
          <p15:clr>
            <a:srgbClr val="A4A3A4"/>
          </p15:clr>
        </p15:guide>
        <p15:guide id="2" pos="95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9" autoAdjust="0"/>
    <p:restoredTop sz="94676" autoAdjust="0"/>
  </p:normalViewPr>
  <p:slideViewPr>
    <p:cSldViewPr showGuides="1">
      <p:cViewPr varScale="1">
        <p:scale>
          <a:sx n="14" d="100"/>
          <a:sy n="14" d="100"/>
        </p:scale>
        <p:origin x="-3480" y="-258"/>
      </p:cViewPr>
      <p:guideLst>
        <p:guide orient="horz" pos="13479"/>
        <p:guide pos="9533"/>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delete val="1"/>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dLbls>
            <c:delete val="1"/>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invertIfNegative val="0"/>
          <c:dLbls>
            <c:delete val="1"/>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3.4</c:v>
                </c:pt>
              </c:numCache>
            </c:numRef>
          </c:val>
        </c:ser>
        <c:dLbls>
          <c:showLegendKey val="0"/>
          <c:showVal val="0"/>
          <c:showCatName val="0"/>
          <c:showSerName val="0"/>
          <c:showPercent val="0"/>
          <c:showBubbleSize val="0"/>
        </c:dLbls>
        <c:gapWidth val="150"/>
        <c:axId val="93736960"/>
        <c:axId val="93738496"/>
      </c:barChart>
      <c:catAx>
        <c:axId val="93736960"/>
        <c:scaling>
          <c:orientation val="minMax"/>
        </c:scaling>
        <c:delete val="0"/>
        <c:axPos val="b"/>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93738496"/>
        <c:crosses val="autoZero"/>
        <c:auto val="1"/>
        <c:lblAlgn val="ctr"/>
        <c:lblOffset val="100"/>
        <c:noMultiLvlLbl val="0"/>
      </c:catAx>
      <c:valAx>
        <c:axId val="93738496"/>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93736960"/>
        <c:crosses val="autoZero"/>
        <c:crossBetween val="between"/>
      </c:valAx>
    </c:plotArea>
    <c:legend>
      <c:legendPos val="r"/>
      <c:layout/>
      <c:overlay val="0"/>
      <c:txPr>
        <a:bodyPr rot="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legend>
    <c:plotVisOnly val="1"/>
    <c:dispBlanksAs val="gap"/>
    <c:showDLblsOverMax val="0"/>
    <c:extLst>
      <c:ext uri="{0b15fc19-7d7d-44ad-8c2d-2c3a37ce22c3}">
        <chartProps xmlns="https://web.wps.cn/et/2018/main" chartId="{07b78f77-0f84-48c0-af8b-f48fa5f591ae}"/>
      </c:ext>
    </c:extLst>
  </c:chart>
  <c:txPr>
    <a:bodyPr/>
    <a:lstStyle/>
    <a:p>
      <a:pPr>
        <a:defRPr lang="zh-CN" sz="1800"/>
      </a:pPr>
    </a:p>
  </c:txPr>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29426517" y="0"/>
            <a:ext cx="840758" cy="427942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endParaRPr lang="en-US" dirty="0"/>
          </a:p>
        </p:txBody>
      </p:sp>
      <p:sp>
        <p:nvSpPr>
          <p:cNvPr id="10" name="Rectangle 9"/>
          <p:cNvSpPr/>
          <p:nvPr userDrawn="1"/>
        </p:nvSpPr>
        <p:spPr>
          <a:xfrm>
            <a:off x="0" y="0"/>
            <a:ext cx="840758" cy="427942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endParaRPr lang="en-US" dirty="0"/>
          </a:p>
        </p:txBody>
      </p:sp>
      <p:sp>
        <p:nvSpPr>
          <p:cNvPr id="7" name="Rectangle 6"/>
          <p:cNvSpPr/>
          <p:nvPr userDrawn="1"/>
        </p:nvSpPr>
        <p:spPr>
          <a:xfrm>
            <a:off x="0" y="0"/>
            <a:ext cx="30267275" cy="534927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endParaRPr lang="en-US" dirty="0"/>
          </a:p>
        </p:txBody>
      </p:sp>
      <p:sp>
        <p:nvSpPr>
          <p:cNvPr id="8" name="Rectangle 7"/>
          <p:cNvSpPr/>
          <p:nvPr userDrawn="1"/>
        </p:nvSpPr>
        <p:spPr>
          <a:xfrm>
            <a:off x="0" y="37444959"/>
            <a:ext cx="30267275" cy="534927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endParaRPr lang="en-US" dirty="0"/>
          </a:p>
        </p:txBody>
      </p:sp>
      <p:sp>
        <p:nvSpPr>
          <p:cNvPr id="9" name="Instructions"/>
          <p:cNvSpPr/>
          <p:nvPr userDrawn="1"/>
        </p:nvSpPr>
        <p:spPr>
          <a:xfrm>
            <a:off x="-12611365" y="0"/>
            <a:ext cx="11770607" cy="427942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425" tIns="217425" rIns="217425" bIns="217425" rtlCol="0" anchor="t"/>
          <a:lstStyle>
            <a:defPPr>
              <a:defRPr lang="en-US"/>
            </a:defPPr>
            <a:lvl1pPr marL="0" algn="l" defTabSz="3686810" rtl="0" eaLnBrk="1" latinLnBrk="0" hangingPunct="1">
              <a:defRPr sz="7260" kern="1200">
                <a:solidFill>
                  <a:schemeClr val="lt1"/>
                </a:solidFill>
                <a:latin typeface="+mn-lt"/>
                <a:ea typeface="+mn-ea"/>
                <a:cs typeface="+mn-cs"/>
              </a:defRPr>
            </a:lvl1pPr>
            <a:lvl2pPr marL="1843405" algn="l" defTabSz="3686810" rtl="0" eaLnBrk="1" latinLnBrk="0" hangingPunct="1">
              <a:defRPr sz="7260" kern="1200">
                <a:solidFill>
                  <a:schemeClr val="lt1"/>
                </a:solidFill>
                <a:latin typeface="+mn-lt"/>
                <a:ea typeface="+mn-ea"/>
                <a:cs typeface="+mn-cs"/>
              </a:defRPr>
            </a:lvl2pPr>
            <a:lvl3pPr marL="3686810" algn="l" defTabSz="3686810" rtl="0" eaLnBrk="1" latinLnBrk="0" hangingPunct="1">
              <a:defRPr sz="7260" kern="1200">
                <a:solidFill>
                  <a:schemeClr val="lt1"/>
                </a:solidFill>
                <a:latin typeface="+mn-lt"/>
                <a:ea typeface="+mn-ea"/>
                <a:cs typeface="+mn-cs"/>
              </a:defRPr>
            </a:lvl3pPr>
            <a:lvl4pPr marL="5530215" algn="l" defTabSz="3686810" rtl="0" eaLnBrk="1" latinLnBrk="0" hangingPunct="1">
              <a:defRPr sz="7260" kern="1200">
                <a:solidFill>
                  <a:schemeClr val="lt1"/>
                </a:solidFill>
                <a:latin typeface="+mn-lt"/>
                <a:ea typeface="+mn-ea"/>
                <a:cs typeface="+mn-cs"/>
              </a:defRPr>
            </a:lvl4pPr>
            <a:lvl5pPr marL="7373620" algn="l" defTabSz="3686810" rtl="0" eaLnBrk="1" latinLnBrk="0" hangingPunct="1">
              <a:defRPr sz="7260" kern="1200">
                <a:solidFill>
                  <a:schemeClr val="lt1"/>
                </a:solidFill>
                <a:latin typeface="+mn-lt"/>
                <a:ea typeface="+mn-ea"/>
                <a:cs typeface="+mn-cs"/>
              </a:defRPr>
            </a:lvl5pPr>
            <a:lvl6pPr marL="9217025" algn="l" defTabSz="3686810" rtl="0" eaLnBrk="1" latinLnBrk="0" hangingPunct="1">
              <a:defRPr sz="7260" kern="1200">
                <a:solidFill>
                  <a:schemeClr val="lt1"/>
                </a:solidFill>
                <a:latin typeface="+mn-lt"/>
                <a:ea typeface="+mn-ea"/>
                <a:cs typeface="+mn-cs"/>
              </a:defRPr>
            </a:lvl6pPr>
            <a:lvl7pPr marL="11060430" algn="l" defTabSz="3686810" rtl="0" eaLnBrk="1" latinLnBrk="0" hangingPunct="1">
              <a:defRPr sz="7260" kern="1200">
                <a:solidFill>
                  <a:schemeClr val="lt1"/>
                </a:solidFill>
                <a:latin typeface="+mn-lt"/>
                <a:ea typeface="+mn-ea"/>
                <a:cs typeface="+mn-cs"/>
              </a:defRPr>
            </a:lvl7pPr>
            <a:lvl8pPr marL="12903835" algn="l" defTabSz="3686810" rtl="0" eaLnBrk="1" latinLnBrk="0" hangingPunct="1">
              <a:defRPr sz="7260" kern="1200">
                <a:solidFill>
                  <a:schemeClr val="lt1"/>
                </a:solidFill>
                <a:latin typeface="+mn-lt"/>
                <a:ea typeface="+mn-ea"/>
                <a:cs typeface="+mn-cs"/>
              </a:defRPr>
            </a:lvl8pPr>
            <a:lvl9pPr marL="14747240" algn="l" defTabSz="3686810" rtl="0" eaLnBrk="1" latinLnBrk="0" hangingPunct="1">
              <a:defRPr sz="7260" kern="1200">
                <a:solidFill>
                  <a:schemeClr val="lt1"/>
                </a:solidFill>
                <a:latin typeface="+mn-lt"/>
                <a:ea typeface="+mn-ea"/>
                <a:cs typeface="+mn-cs"/>
              </a:defRPr>
            </a:lvl9pPr>
          </a:lstStyle>
          <a:p>
            <a:pPr lvl="0">
              <a:spcBef>
                <a:spcPts val="0"/>
              </a:spcBef>
              <a:spcAft>
                <a:spcPts val="2280"/>
              </a:spcAft>
            </a:pPr>
            <a:r>
              <a:rPr lang="en-US" sz="8800" dirty="0" smtClean="0">
                <a:solidFill>
                  <a:srgbClr val="7F7F7F"/>
                </a:solidFill>
                <a:latin typeface="Calibri" panose="020F0502020204030204" pitchFamily="34" charset="0"/>
                <a:cs typeface="Calibri" panose="020F0502020204030204" pitchFamily="34" charset="0"/>
              </a:rPr>
              <a:t>Poster Print Size:</a:t>
            </a:r>
            <a:endParaRPr sz="8800" dirty="0">
              <a:solidFill>
                <a:srgbClr val="7F7F7F"/>
              </a:solidFill>
              <a:latin typeface="Calibri" panose="020F0502020204030204" pitchFamily="34" charset="0"/>
              <a:cs typeface="Calibri" panose="020F0502020204030204" pitchFamily="34" charset="0"/>
            </a:endParaRPr>
          </a:p>
          <a:p>
            <a:pPr lvl="0">
              <a:spcBef>
                <a:spcPts val="0"/>
              </a:spcBef>
              <a:spcAft>
                <a:spcPts val="2280"/>
              </a:spcAft>
            </a:pPr>
            <a:r>
              <a:rPr lang="en-US" sz="6000" dirty="0" smtClean="0">
                <a:solidFill>
                  <a:srgbClr val="7F7F7F"/>
                </a:solidFill>
                <a:latin typeface="Calibri" panose="020F0502020204030204" pitchFamily="34" charset="0"/>
                <a:cs typeface="Calibri" panose="020F0502020204030204" pitchFamily="34" charset="0"/>
              </a:rPr>
              <a:t>This poster template is set up for A0</a:t>
            </a:r>
            <a:r>
              <a:rPr lang="en-US" sz="6000" baseline="0" dirty="0" smtClean="0">
                <a:solidFill>
                  <a:srgbClr val="7F7F7F"/>
                </a:solidFill>
                <a:latin typeface="Calibri" panose="020F0502020204030204" pitchFamily="34" charset="0"/>
                <a:cs typeface="Calibri" panose="020F0502020204030204" pitchFamily="34" charset="0"/>
              </a:rPr>
              <a:t> international paper size of 1189 mm x 841 mm</a:t>
            </a:r>
            <a:r>
              <a:rPr lang="en-US" sz="6000" dirty="0" smtClean="0">
                <a:solidFill>
                  <a:srgbClr val="7F7F7F"/>
                </a:solidFill>
                <a:latin typeface="Calibri" panose="020F0502020204030204" pitchFamily="34" charset="0"/>
                <a:cs typeface="Calibri" panose="020F0502020204030204" pitchFamily="34" charset="0"/>
              </a:rPr>
              <a:t> (46.8” high by 33.1” wide). It can be printed at</a:t>
            </a:r>
            <a:r>
              <a:rPr lang="en-US" sz="6000" baseline="0" dirty="0" smtClean="0">
                <a:solidFill>
                  <a:srgbClr val="7F7F7F"/>
                </a:solidFill>
                <a:latin typeface="Calibri" panose="020F0502020204030204" pitchFamily="34" charset="0"/>
                <a:cs typeface="Calibri" panose="020F0502020204030204" pitchFamily="34" charset="0"/>
              </a:rPr>
              <a:t> 70.6% for an A1 poster of 841 mm x 594 mm.</a:t>
            </a:r>
            <a:endParaRPr lang="en-US" sz="6000" dirty="0" smtClean="0">
              <a:solidFill>
                <a:srgbClr val="7F7F7F"/>
              </a:solidFill>
              <a:latin typeface="Calibri" panose="020F0502020204030204" pitchFamily="34" charset="0"/>
              <a:cs typeface="Calibri" panose="020F0502020204030204" pitchFamily="34" charset="0"/>
            </a:endParaRPr>
          </a:p>
          <a:p>
            <a:pPr lvl="0">
              <a:spcBef>
                <a:spcPts val="0"/>
              </a:spcBef>
              <a:spcAft>
                <a:spcPts val="2280"/>
              </a:spcAft>
            </a:pPr>
            <a:r>
              <a:rPr lang="en-US" sz="8800" dirty="0" smtClean="0">
                <a:solidFill>
                  <a:srgbClr val="7F7F7F"/>
                </a:solidFill>
                <a:latin typeface="Calibri" panose="020F0502020204030204" pitchFamily="34" charset="0"/>
                <a:cs typeface="Calibri" panose="020F0502020204030204" pitchFamily="34" charset="0"/>
              </a:rPr>
              <a:t>Placeholders</a:t>
            </a:r>
            <a:r>
              <a:rPr sz="8800" dirty="0" smtClean="0">
                <a:solidFill>
                  <a:srgbClr val="7F7F7F"/>
                </a:solidFill>
                <a:latin typeface="Calibri" panose="020F0502020204030204" pitchFamily="34" charset="0"/>
                <a:cs typeface="Calibri" panose="020F0502020204030204" pitchFamily="34" charset="0"/>
              </a:rPr>
              <a:t>:</a:t>
            </a:r>
            <a:endParaRPr sz="8800" dirty="0">
              <a:solidFill>
                <a:srgbClr val="7F7F7F"/>
              </a:solidFill>
              <a:latin typeface="Calibri" panose="020F0502020204030204" pitchFamily="34" charset="0"/>
              <a:cs typeface="Calibri" panose="020F0502020204030204" pitchFamily="34" charset="0"/>
            </a:endParaRPr>
          </a:p>
          <a:p>
            <a:pPr lvl="0">
              <a:spcBef>
                <a:spcPts val="0"/>
              </a:spcBef>
              <a:spcAft>
                <a:spcPts val="2280"/>
              </a:spcAft>
            </a:pPr>
            <a:r>
              <a:rPr sz="6000" dirty="0">
                <a:solidFill>
                  <a:srgbClr val="7F7F7F"/>
                </a:solidFill>
                <a:latin typeface="Calibri" panose="020F0502020204030204" pitchFamily="34" charset="0"/>
                <a:cs typeface="Calibri" panose="020F0502020204030204" pitchFamily="34" charset="0"/>
              </a:rPr>
              <a:t>The </a:t>
            </a:r>
            <a:r>
              <a:rPr lang="en-US" sz="6000" dirty="0" smtClean="0">
                <a:solidFill>
                  <a:srgbClr val="7F7F7F"/>
                </a:solidFill>
                <a:latin typeface="Calibri" panose="020F0502020204030204" pitchFamily="34" charset="0"/>
                <a:cs typeface="Calibri" panose="020F0502020204030204" pitchFamily="34" charset="0"/>
              </a:rPr>
              <a:t>various elements included</a:t>
            </a:r>
            <a:r>
              <a:rPr sz="6000" dirty="0" smtClean="0">
                <a:solidFill>
                  <a:srgbClr val="7F7F7F"/>
                </a:solidFill>
                <a:latin typeface="Calibri" panose="020F0502020204030204" pitchFamily="34" charset="0"/>
                <a:cs typeface="Calibri" panose="020F0502020204030204" pitchFamily="34" charset="0"/>
              </a:rPr>
              <a:t> </a:t>
            </a:r>
            <a:r>
              <a:rPr sz="6000" dirty="0">
                <a:solidFill>
                  <a:srgbClr val="7F7F7F"/>
                </a:solidFill>
                <a:latin typeface="Calibri" panose="020F0502020204030204" pitchFamily="34" charset="0"/>
                <a:cs typeface="Calibri" panose="020F0502020204030204" pitchFamily="34" charset="0"/>
              </a:rPr>
              <a:t>in this </a:t>
            </a:r>
            <a:r>
              <a:rPr lang="en-US" sz="6000" dirty="0" smtClean="0">
                <a:solidFill>
                  <a:srgbClr val="7F7F7F"/>
                </a:solidFill>
                <a:latin typeface="Calibri" panose="020F0502020204030204" pitchFamily="34" charset="0"/>
                <a:cs typeface="Calibri" panose="020F0502020204030204" pitchFamily="34" charset="0"/>
              </a:rPr>
              <a:t>poster are ones</a:t>
            </a:r>
            <a:r>
              <a:rPr lang="en-US" sz="6000" baseline="0" dirty="0" smtClean="0">
                <a:solidFill>
                  <a:srgbClr val="7F7F7F"/>
                </a:solidFill>
                <a:latin typeface="Calibri" panose="020F0502020204030204" pitchFamily="34" charset="0"/>
                <a:cs typeface="Calibri" panose="020F0502020204030204" pitchFamily="34" charset="0"/>
              </a:rPr>
              <a:t> we often see in medical, research, and scientific posters.</a:t>
            </a:r>
            <a:r>
              <a:rPr sz="6000" dirty="0" smtClean="0">
                <a:solidFill>
                  <a:srgbClr val="7F7F7F"/>
                </a:solidFill>
                <a:latin typeface="Calibri" panose="020F0502020204030204" pitchFamily="34" charset="0"/>
                <a:cs typeface="Calibri" panose="020F0502020204030204" pitchFamily="34" charset="0"/>
              </a:rPr>
              <a:t> </a:t>
            </a:r>
            <a:r>
              <a:rPr lang="en-US" sz="6000" dirty="0" smtClean="0">
                <a:solidFill>
                  <a:srgbClr val="7F7F7F"/>
                </a:solidFill>
                <a:latin typeface="Calibri" panose="020F0502020204030204" pitchFamily="34" charset="0"/>
                <a:cs typeface="Calibri" panose="020F0502020204030204" pitchFamily="34" charset="0"/>
              </a:rPr>
              <a:t>Feel</a:t>
            </a:r>
            <a:r>
              <a:rPr lang="en-US" sz="6000" baseline="0" dirty="0" smtClean="0">
                <a:solidFill>
                  <a:srgbClr val="7F7F7F"/>
                </a:solidFill>
                <a:latin typeface="Calibri" panose="020F0502020204030204" pitchFamily="34" charset="0"/>
                <a:cs typeface="Calibri" panose="020F0502020204030204" pitchFamily="34" charset="0"/>
              </a:rPr>
              <a:t> free to edit, move,  add, and delete items, or change the layout to suit your needs. Always check with your conference organizer for specific requirements.</a:t>
            </a:r>
            <a:endParaRPr lang="en-US" sz="6000" baseline="0" dirty="0" smtClean="0">
              <a:solidFill>
                <a:srgbClr val="7F7F7F"/>
              </a:solidFill>
              <a:latin typeface="Calibri" panose="020F0502020204030204" pitchFamily="34" charset="0"/>
              <a:cs typeface="Calibri" panose="020F0502020204030204" pitchFamily="34" charset="0"/>
            </a:endParaRPr>
          </a:p>
          <a:p>
            <a:pPr lvl="0">
              <a:spcBef>
                <a:spcPts val="0"/>
              </a:spcBef>
              <a:spcAft>
                <a:spcPts val="2280"/>
              </a:spcAft>
            </a:pPr>
            <a:r>
              <a:rPr lang="en-US" sz="8800" dirty="0" smtClean="0">
                <a:solidFill>
                  <a:srgbClr val="7F7F7F"/>
                </a:solidFill>
                <a:latin typeface="Calibri" panose="020F0502020204030204" pitchFamily="34" charset="0"/>
                <a:cs typeface="Calibri" panose="020F0502020204030204" pitchFamily="34" charset="0"/>
              </a:rPr>
              <a:t>Image</a:t>
            </a:r>
            <a:r>
              <a:rPr lang="en-US" sz="8800" baseline="0" dirty="0" smtClean="0">
                <a:solidFill>
                  <a:srgbClr val="7F7F7F"/>
                </a:solidFill>
                <a:latin typeface="Calibri" panose="020F0502020204030204" pitchFamily="34" charset="0"/>
                <a:cs typeface="Calibri" panose="020F0502020204030204" pitchFamily="34" charset="0"/>
              </a:rPr>
              <a:t> Quality</a:t>
            </a:r>
            <a:r>
              <a:rPr lang="en-US" sz="8800" dirty="0" smtClean="0">
                <a:solidFill>
                  <a:srgbClr val="7F7F7F"/>
                </a:solidFill>
                <a:latin typeface="Calibri" panose="020F0502020204030204" pitchFamily="34" charset="0"/>
                <a:cs typeface="Calibri" panose="020F0502020204030204" pitchFamily="34" charset="0"/>
              </a:rPr>
              <a:t>:</a:t>
            </a:r>
            <a:endParaRPr lang="en-US" sz="8800" dirty="0" smtClean="0">
              <a:solidFill>
                <a:srgbClr val="7F7F7F"/>
              </a:solidFill>
              <a:latin typeface="Calibri" panose="020F0502020204030204" pitchFamily="34" charset="0"/>
              <a:cs typeface="Calibri" panose="020F0502020204030204" pitchFamily="34" charset="0"/>
            </a:endParaRPr>
          </a:p>
          <a:p>
            <a:pPr lvl="0">
              <a:spcBef>
                <a:spcPts val="0"/>
              </a:spcBef>
              <a:spcAft>
                <a:spcPts val="2280"/>
              </a:spcAft>
            </a:pPr>
            <a:r>
              <a:rPr lang="en-US" sz="6000" dirty="0" smtClean="0">
                <a:solidFill>
                  <a:srgbClr val="7F7F7F"/>
                </a:solidFill>
                <a:latin typeface="Calibri" panose="020F0502020204030204" pitchFamily="34" charset="0"/>
                <a:cs typeface="Calibri" panose="020F0502020204030204" pitchFamily="34" charset="0"/>
              </a:rPr>
              <a:t>You can place digital photos or logo art in your poster file by selecting the </a:t>
            </a:r>
            <a:r>
              <a:rPr lang="en-US" sz="6000" b="1" dirty="0" smtClean="0">
                <a:solidFill>
                  <a:srgbClr val="7F7F7F"/>
                </a:solidFill>
                <a:latin typeface="Calibri" panose="020F0502020204030204" pitchFamily="34" charset="0"/>
                <a:cs typeface="Calibri" panose="020F0502020204030204" pitchFamily="34" charset="0"/>
              </a:rPr>
              <a:t>Insert, Picture</a:t>
            </a:r>
            <a:r>
              <a:rPr lang="en-US" sz="6000" dirty="0" smtClean="0">
                <a:solidFill>
                  <a:srgbClr val="7F7F7F"/>
                </a:solidFill>
                <a:latin typeface="Calibri" panose="020F0502020204030204" pitchFamily="34" charset="0"/>
                <a:cs typeface="Calibri" panose="020F0502020204030204" pitchFamily="34" charset="0"/>
              </a:rPr>
              <a:t> command, or by using standard copy &amp; paste. For best results, all graphic elements should be at least </a:t>
            </a:r>
            <a:r>
              <a:rPr lang="en-US" sz="6000" b="1" dirty="0" smtClean="0">
                <a:solidFill>
                  <a:srgbClr val="7F7F7F"/>
                </a:solidFill>
                <a:latin typeface="Calibri" panose="020F0502020204030204" pitchFamily="34" charset="0"/>
                <a:cs typeface="Calibri" panose="020F0502020204030204" pitchFamily="34" charset="0"/>
              </a:rPr>
              <a:t>150-200 pixels per inch in their final printed size</a:t>
            </a:r>
            <a:r>
              <a:rPr lang="en-US" sz="6000" dirty="0" smtClean="0">
                <a:solidFill>
                  <a:srgbClr val="7F7F7F"/>
                </a:solidFill>
                <a:latin typeface="Calibri" panose="020F0502020204030204" pitchFamily="34" charset="0"/>
                <a:cs typeface="Calibri" panose="020F0502020204030204" pitchFamily="34" charset="0"/>
              </a:rPr>
              <a:t>. For instance, a 1600 x 1200 pixel</a:t>
            </a:r>
            <a:r>
              <a:rPr lang="en-US" sz="6000" baseline="0" dirty="0" smtClean="0">
                <a:solidFill>
                  <a:srgbClr val="7F7F7F"/>
                </a:solidFill>
                <a:latin typeface="Calibri" panose="020F0502020204030204" pitchFamily="34" charset="0"/>
                <a:cs typeface="Calibri" panose="020F0502020204030204" pitchFamily="34" charset="0"/>
              </a:rPr>
              <a:t> photo will usually look fine up to </a:t>
            </a:r>
            <a:r>
              <a:rPr lang="en-US" sz="6000" dirty="0" smtClean="0">
                <a:solidFill>
                  <a:srgbClr val="7F7F7F"/>
                </a:solidFill>
                <a:latin typeface="Calibri" panose="020F0502020204030204" pitchFamily="34" charset="0"/>
                <a:cs typeface="Calibri" panose="020F0502020204030204" pitchFamily="34" charset="0"/>
              </a:rPr>
              <a:t>8“-10” wide on your printed poster.</a:t>
            </a:r>
            <a:endParaRPr lang="en-US" sz="6000" dirty="0" smtClean="0">
              <a:solidFill>
                <a:srgbClr val="7F7F7F"/>
              </a:solidFill>
              <a:latin typeface="Calibri" panose="020F0502020204030204" pitchFamily="34" charset="0"/>
              <a:cs typeface="Calibri" panose="020F0502020204030204" pitchFamily="34" charset="0"/>
            </a:endParaRPr>
          </a:p>
          <a:p>
            <a:pPr lvl="0">
              <a:spcBef>
                <a:spcPts val="0"/>
              </a:spcBef>
              <a:spcAft>
                <a:spcPts val="2280"/>
              </a:spcAft>
            </a:pPr>
            <a:r>
              <a:rPr lang="en-US" sz="6000" dirty="0" smtClean="0">
                <a:solidFill>
                  <a:srgbClr val="7F7F7F"/>
                </a:solidFill>
                <a:latin typeface="Calibri" panose="020F0502020204030204"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endParaRPr lang="en-US" sz="6000" dirty="0" smtClean="0">
              <a:solidFill>
                <a:srgbClr val="7F7F7F"/>
              </a:solidFill>
              <a:latin typeface="Calibri" panose="020F0502020204030204" pitchFamily="34" charset="0"/>
              <a:cs typeface="Calibri" panose="020F0502020204030204" pitchFamily="34" charset="0"/>
            </a:endParaRPr>
          </a:p>
          <a:p>
            <a:pPr lvl="0">
              <a:spcBef>
                <a:spcPts val="0"/>
              </a:spcBef>
              <a:spcAft>
                <a:spcPts val="2280"/>
              </a:spcAft>
            </a:pPr>
            <a:r>
              <a:rPr lang="en-US" sz="6000" dirty="0" smtClean="0">
                <a:solidFill>
                  <a:srgbClr val="7F7F7F"/>
                </a:solidFill>
                <a:latin typeface="Calibri" panose="020F0502020204030204" pitchFamily="34" charset="0"/>
                <a:cs typeface="Calibri" panose="020F0502020204030204" pitchFamily="34" charset="0"/>
              </a:rPr>
              <a:t>Please note that graphics from websites (such as the logo on your hospital's or university's home page) will only be 72dpi and not suitable for printing.</a:t>
            </a:r>
            <a:endParaRPr lang="en-US" sz="6000" dirty="0" smtClean="0">
              <a:solidFill>
                <a:srgbClr val="7F7F7F"/>
              </a:solidFill>
              <a:latin typeface="Calibri" panose="020F0502020204030204" pitchFamily="34" charset="0"/>
              <a:cs typeface="Calibri" panose="020F0502020204030204" pitchFamily="34" charset="0"/>
            </a:endParaRPr>
          </a:p>
          <a:p>
            <a:pPr lvl="0" algn="ctr">
              <a:spcBef>
                <a:spcPts val="0"/>
              </a:spcBef>
              <a:spcAft>
                <a:spcPts val="2280"/>
              </a:spcAft>
            </a:pPr>
            <a:br>
              <a:rPr lang="en-US" sz="4400" dirty="0" smtClean="0">
                <a:solidFill>
                  <a:srgbClr val="7F7F7F"/>
                </a:solidFill>
                <a:latin typeface="Calibri" panose="020F0502020204030204" pitchFamily="34" charset="0"/>
                <a:cs typeface="Calibri" panose="020F0502020204030204" pitchFamily="34" charset="0"/>
              </a:rPr>
            </a:br>
            <a:r>
              <a:rPr lang="en-US" sz="4400" dirty="0" smtClean="0">
                <a:solidFill>
                  <a:srgbClr val="7F7F7F"/>
                </a:solidFill>
                <a:latin typeface="Calibri" panose="020F0502020204030204" pitchFamily="34" charset="0"/>
                <a:cs typeface="Calibri" panose="020F0502020204030204" pitchFamily="34" charset="0"/>
              </a:rPr>
              <a:t>[This sidebar area does not print.]</a:t>
            </a:r>
            <a:endParaRPr lang="en-US" sz="4400" dirty="0" smtClean="0">
              <a:solidFill>
                <a:srgbClr val="7F7F7F"/>
              </a:solidFill>
              <a:latin typeface="Calibri" panose="020F0502020204030204" pitchFamily="34" charset="0"/>
              <a:cs typeface="Calibri" panose="020F0502020204030204" pitchFamily="34" charset="0"/>
            </a:endParaRPr>
          </a:p>
        </p:txBody>
      </p:sp>
      <p:grpSp>
        <p:nvGrpSpPr>
          <p:cNvPr id="2" name="Group 1"/>
          <p:cNvGrpSpPr/>
          <p:nvPr userDrawn="1"/>
        </p:nvGrpSpPr>
        <p:grpSpPr>
          <a:xfrm>
            <a:off x="31108033" y="0"/>
            <a:ext cx="11770607" cy="42794238"/>
            <a:chOff x="33832800" y="0"/>
            <a:chExt cx="12801600" cy="43891200"/>
          </a:xfrm>
        </p:grpSpPr>
        <p:sp>
          <p:nvSpPr>
            <p:cNvPr id="13"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10" rtl="0" eaLnBrk="1" latinLnBrk="0" hangingPunct="1">
                <a:defRPr sz="7260" kern="1200">
                  <a:solidFill>
                    <a:schemeClr val="lt1"/>
                  </a:solidFill>
                  <a:latin typeface="+mn-lt"/>
                  <a:ea typeface="+mn-ea"/>
                  <a:cs typeface="+mn-cs"/>
                </a:defRPr>
              </a:lvl1pPr>
              <a:lvl2pPr marL="1843405" algn="l" defTabSz="3686810" rtl="0" eaLnBrk="1" latinLnBrk="0" hangingPunct="1">
                <a:defRPr sz="7260" kern="1200">
                  <a:solidFill>
                    <a:schemeClr val="lt1"/>
                  </a:solidFill>
                  <a:latin typeface="+mn-lt"/>
                  <a:ea typeface="+mn-ea"/>
                  <a:cs typeface="+mn-cs"/>
                </a:defRPr>
              </a:lvl2pPr>
              <a:lvl3pPr marL="3686810" algn="l" defTabSz="3686810" rtl="0" eaLnBrk="1" latinLnBrk="0" hangingPunct="1">
                <a:defRPr sz="7260" kern="1200">
                  <a:solidFill>
                    <a:schemeClr val="lt1"/>
                  </a:solidFill>
                  <a:latin typeface="+mn-lt"/>
                  <a:ea typeface="+mn-ea"/>
                  <a:cs typeface="+mn-cs"/>
                </a:defRPr>
              </a:lvl3pPr>
              <a:lvl4pPr marL="5530215" algn="l" defTabSz="3686810" rtl="0" eaLnBrk="1" latinLnBrk="0" hangingPunct="1">
                <a:defRPr sz="7260" kern="1200">
                  <a:solidFill>
                    <a:schemeClr val="lt1"/>
                  </a:solidFill>
                  <a:latin typeface="+mn-lt"/>
                  <a:ea typeface="+mn-ea"/>
                  <a:cs typeface="+mn-cs"/>
                </a:defRPr>
              </a:lvl4pPr>
              <a:lvl5pPr marL="7373620" algn="l" defTabSz="3686810" rtl="0" eaLnBrk="1" latinLnBrk="0" hangingPunct="1">
                <a:defRPr sz="7260" kern="1200">
                  <a:solidFill>
                    <a:schemeClr val="lt1"/>
                  </a:solidFill>
                  <a:latin typeface="+mn-lt"/>
                  <a:ea typeface="+mn-ea"/>
                  <a:cs typeface="+mn-cs"/>
                </a:defRPr>
              </a:lvl5pPr>
              <a:lvl6pPr marL="9217025" algn="l" defTabSz="3686810" rtl="0" eaLnBrk="1" latinLnBrk="0" hangingPunct="1">
                <a:defRPr sz="7260" kern="1200">
                  <a:solidFill>
                    <a:schemeClr val="lt1"/>
                  </a:solidFill>
                  <a:latin typeface="+mn-lt"/>
                  <a:ea typeface="+mn-ea"/>
                  <a:cs typeface="+mn-cs"/>
                </a:defRPr>
              </a:lvl6pPr>
              <a:lvl7pPr marL="11060430" algn="l" defTabSz="3686810" rtl="0" eaLnBrk="1" latinLnBrk="0" hangingPunct="1">
                <a:defRPr sz="7260" kern="1200">
                  <a:solidFill>
                    <a:schemeClr val="lt1"/>
                  </a:solidFill>
                  <a:latin typeface="+mn-lt"/>
                  <a:ea typeface="+mn-ea"/>
                  <a:cs typeface="+mn-cs"/>
                </a:defRPr>
              </a:lvl7pPr>
              <a:lvl8pPr marL="12903835" algn="l" defTabSz="3686810" rtl="0" eaLnBrk="1" latinLnBrk="0" hangingPunct="1">
                <a:defRPr sz="7260" kern="1200">
                  <a:solidFill>
                    <a:schemeClr val="lt1"/>
                  </a:solidFill>
                  <a:latin typeface="+mn-lt"/>
                  <a:ea typeface="+mn-ea"/>
                  <a:cs typeface="+mn-cs"/>
                </a:defRPr>
              </a:lvl8pPr>
              <a:lvl9pPr marL="14747240" algn="l" defTabSz="3686810" rtl="0" eaLnBrk="1" latinLnBrk="0" hangingPunct="1">
                <a:defRPr sz="7260" kern="1200">
                  <a:solidFill>
                    <a:schemeClr val="lt1"/>
                  </a:solidFill>
                  <a:latin typeface="+mn-lt"/>
                  <a:ea typeface="+mn-ea"/>
                  <a:cs typeface="+mn-cs"/>
                </a:defRPr>
              </a:lvl9pPr>
            </a:lstStyle>
            <a:p>
              <a:pPr lvl="0">
                <a:spcBef>
                  <a:spcPts val="0"/>
                </a:spcBef>
                <a:spcAft>
                  <a:spcPts val="2280"/>
                </a:spcAft>
              </a:pPr>
              <a:r>
                <a:rPr lang="en-US" sz="8800" dirty="0" smtClean="0">
                  <a:solidFill>
                    <a:schemeClr val="bg1">
                      <a:lumMod val="50000"/>
                    </a:schemeClr>
                  </a:solidFill>
                  <a:latin typeface="Calibri" panose="020F0502020204030204" pitchFamily="34" charset="0"/>
                  <a:cs typeface="Calibri" panose="020F0502020204030204" pitchFamily="34" charset="0"/>
                </a:rPr>
                <a:t>Change</a:t>
              </a:r>
              <a:r>
                <a:rPr lang="en-US" sz="8800" baseline="0" dirty="0" smtClean="0">
                  <a:solidFill>
                    <a:schemeClr val="bg1">
                      <a:lumMod val="50000"/>
                    </a:schemeClr>
                  </a:solidFill>
                  <a:latin typeface="Calibri" panose="020F0502020204030204" pitchFamily="34" charset="0"/>
                  <a:cs typeface="Calibri" panose="020F0502020204030204" pitchFamily="34" charset="0"/>
                </a:rPr>
                <a:t> Color Theme</a:t>
              </a:r>
              <a:r>
                <a:rPr lang="en-US" sz="8800" dirty="0" smtClean="0">
                  <a:solidFill>
                    <a:schemeClr val="bg1">
                      <a:lumMod val="50000"/>
                    </a:schemeClr>
                  </a:solidFill>
                  <a:latin typeface="Calibri" panose="020F0502020204030204" pitchFamily="34" charset="0"/>
                  <a:cs typeface="Calibri" panose="020F0502020204030204" pitchFamily="34" charset="0"/>
                </a:rPr>
                <a:t>:</a:t>
              </a:r>
              <a:endParaRPr sz="880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280"/>
                </a:spcAft>
              </a:pPr>
              <a:r>
                <a:rPr lang="en-US" sz="6000" dirty="0" smtClean="0">
                  <a:solidFill>
                    <a:schemeClr val="bg1">
                      <a:lumMod val="50000"/>
                    </a:schemeClr>
                  </a:solidFill>
                  <a:latin typeface="Calibri" panose="020F0502020204030204" pitchFamily="34" charset="0"/>
                  <a:cs typeface="Calibri" panose="020F0502020204030204" pitchFamily="34" charset="0"/>
                </a:rPr>
                <a:t>This template is designed to use the built-in color themes in</a:t>
              </a:r>
              <a:r>
                <a:rPr lang="en-US" sz="6000" baseline="0" dirty="0" smtClean="0">
                  <a:solidFill>
                    <a:schemeClr val="bg1">
                      <a:lumMod val="50000"/>
                    </a:schemeClr>
                  </a:solidFill>
                  <a:latin typeface="Calibri" panose="020F0502020204030204" pitchFamily="34" charset="0"/>
                  <a:cs typeface="Calibri" panose="020F0502020204030204" pitchFamily="34" charset="0"/>
                </a:rPr>
                <a:t> the newer versions of PowerPoint.</a:t>
              </a:r>
              <a:endParaRPr lang="en-US" sz="6000" baseline="0" dirty="0" smtClean="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280"/>
                </a:spcAft>
              </a:pPr>
              <a:r>
                <a:rPr lang="en-US" sz="6000" baseline="0" dirty="0" smtClean="0">
                  <a:solidFill>
                    <a:schemeClr val="bg1">
                      <a:lumMod val="50000"/>
                    </a:schemeClr>
                  </a:solidFill>
                  <a:latin typeface="Calibri" panose="020F0502020204030204" pitchFamily="34" charset="0"/>
                  <a:cs typeface="Calibri" panose="020F0502020204030204" pitchFamily="34" charset="0"/>
                </a:rPr>
                <a:t>To change the color theme, select the </a:t>
              </a:r>
              <a:r>
                <a:rPr lang="en-US" sz="6000" b="1" baseline="0" dirty="0" smtClean="0">
                  <a:solidFill>
                    <a:schemeClr val="bg1">
                      <a:lumMod val="50000"/>
                    </a:schemeClr>
                  </a:solidFill>
                  <a:latin typeface="Calibri" panose="020F0502020204030204" pitchFamily="34" charset="0"/>
                  <a:cs typeface="Calibri" panose="020F0502020204030204" pitchFamily="34" charset="0"/>
                </a:rPr>
                <a:t>Design</a:t>
              </a:r>
              <a:r>
                <a:rPr lang="en-US" sz="6000" baseline="0" dirty="0" smtClean="0">
                  <a:solidFill>
                    <a:schemeClr val="bg1">
                      <a:lumMod val="50000"/>
                    </a:schemeClr>
                  </a:solidFill>
                  <a:latin typeface="Calibri" panose="020F0502020204030204" pitchFamily="34" charset="0"/>
                  <a:cs typeface="Calibri" panose="020F0502020204030204" pitchFamily="34" charset="0"/>
                </a:rPr>
                <a:t> tab, then select the </a:t>
              </a:r>
              <a:r>
                <a:rPr lang="en-US" sz="6000" b="1" baseline="0" dirty="0" smtClean="0">
                  <a:solidFill>
                    <a:schemeClr val="bg1">
                      <a:lumMod val="50000"/>
                    </a:schemeClr>
                  </a:solidFill>
                  <a:latin typeface="Calibri" panose="020F0502020204030204" pitchFamily="34" charset="0"/>
                  <a:cs typeface="Calibri" panose="020F0502020204030204" pitchFamily="34" charset="0"/>
                </a:rPr>
                <a:t>Colors</a:t>
              </a:r>
              <a:r>
                <a:rPr lang="en-US" sz="6000" baseline="0" dirty="0" smtClean="0">
                  <a:solidFill>
                    <a:schemeClr val="bg1">
                      <a:lumMod val="50000"/>
                    </a:schemeClr>
                  </a:solidFill>
                  <a:latin typeface="Calibri" panose="020F0502020204030204" pitchFamily="34" charset="0"/>
                  <a:cs typeface="Calibri" panose="020F0502020204030204" pitchFamily="34" charset="0"/>
                </a:rPr>
                <a:t> drop-down list.</a:t>
              </a:r>
              <a:endParaRPr lang="en-US" sz="6000" baseline="0" dirty="0" smtClean="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280"/>
                </a:spcAft>
              </a:pPr>
              <a:endParaRPr lang="en-US" sz="6000" baseline="0" dirty="0" smtClean="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280"/>
                </a:spcAft>
              </a:pPr>
              <a:endParaRPr lang="en-US" sz="6000" baseline="0" dirty="0" smtClean="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280"/>
                </a:spcAft>
              </a:pPr>
              <a:endParaRPr lang="en-US" sz="6000" baseline="0" dirty="0" smtClean="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280"/>
                </a:spcAft>
              </a:pPr>
              <a:endParaRPr lang="en-US" sz="6000" baseline="0" dirty="0" smtClean="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280"/>
                </a:spcAft>
              </a:pPr>
              <a:endParaRPr lang="en-US" sz="6000" baseline="0" dirty="0" smtClean="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280"/>
                </a:spcAft>
              </a:pPr>
              <a:endParaRPr lang="en-US" sz="6000" baseline="0" dirty="0" smtClean="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280"/>
                </a:spcAft>
              </a:pPr>
              <a:endParaRPr lang="en-US" sz="6000" baseline="0" dirty="0" smtClean="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280"/>
                </a:spcAft>
              </a:pPr>
              <a:endParaRPr lang="en-US" sz="6000" baseline="0" dirty="0" smtClean="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280"/>
                </a:spcAft>
              </a:pPr>
              <a:endParaRPr lang="en-US" sz="6000" baseline="0" dirty="0" smtClean="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280"/>
                </a:spcAft>
              </a:pPr>
              <a:r>
                <a:rPr lang="en-US" sz="6000" baseline="0" dirty="0" smtClean="0">
                  <a:solidFill>
                    <a:schemeClr val="bg1">
                      <a:lumMod val="50000"/>
                    </a:schemeClr>
                  </a:solidFill>
                  <a:latin typeface="Calibri" panose="020F0502020204030204" pitchFamily="34" charset="0"/>
                  <a:cs typeface="Calibri" panose="020F0502020204030204" pitchFamily="34" charset="0"/>
                </a:rPr>
                <a:t>The default color theme for this template is “Office”, so you can always return to that after trying some of the alternatives.</a:t>
              </a:r>
              <a:endParaRPr lang="en-US" sz="6000" baseline="0" dirty="0" smtClean="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280"/>
                </a:spcAft>
              </a:pPr>
              <a:r>
                <a:rPr lang="en-US" sz="8800" dirty="0" smtClean="0">
                  <a:solidFill>
                    <a:schemeClr val="bg1">
                      <a:lumMod val="50000"/>
                    </a:schemeClr>
                  </a:solidFill>
                  <a:latin typeface="Calibri" panose="020F0502020204030204" pitchFamily="34" charset="0"/>
                  <a:cs typeface="Calibri" panose="020F0502020204030204" pitchFamily="34" charset="0"/>
                </a:rPr>
                <a:t>Printing Your Poster:</a:t>
              </a:r>
              <a:endParaRPr lang="en-US" sz="8800" dirty="0" smtClean="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280"/>
                </a:spcAft>
              </a:pPr>
              <a:r>
                <a:rPr lang="en-US" sz="6000" dirty="0" smtClean="0">
                  <a:solidFill>
                    <a:schemeClr val="bg1">
                      <a:lumMod val="50000"/>
                    </a:schemeClr>
                  </a:solidFill>
                  <a:latin typeface="Calibri" panose="020F0502020204030204" pitchFamily="34" charset="0"/>
                  <a:cs typeface="Calibri" panose="020F0502020204030204" pitchFamily="34" charset="0"/>
                </a:rPr>
                <a:t>Once your poster file is ready, visit</a:t>
              </a:r>
              <a:r>
                <a:rPr lang="en-US" sz="6000" baseline="0" dirty="0" smtClean="0">
                  <a:solidFill>
                    <a:schemeClr val="bg1">
                      <a:lumMod val="50000"/>
                    </a:schemeClr>
                  </a:solidFill>
                  <a:latin typeface="Calibri" panose="020F0502020204030204" pitchFamily="34" charset="0"/>
                  <a:cs typeface="Calibri" panose="020F0502020204030204" pitchFamily="34" charset="0"/>
                </a:rPr>
                <a:t> </a:t>
              </a:r>
              <a:r>
                <a:rPr lang="en-US" sz="6000" b="1" baseline="0" dirty="0" smtClean="0">
                  <a:solidFill>
                    <a:schemeClr val="bg1">
                      <a:lumMod val="50000"/>
                    </a:schemeClr>
                  </a:solidFill>
                  <a:latin typeface="Calibri" panose="020F0502020204030204" pitchFamily="34" charset="0"/>
                  <a:cs typeface="Calibri" panose="020F0502020204030204" pitchFamily="34" charset="0"/>
                </a:rPr>
                <a:t>www.genigraphics.com</a:t>
              </a:r>
              <a:r>
                <a:rPr lang="en-US" sz="6000" baseline="0" dirty="0" smtClean="0">
                  <a:solidFill>
                    <a:schemeClr val="bg1">
                      <a:lumMod val="50000"/>
                    </a:schemeClr>
                  </a:solidFill>
                  <a:latin typeface="Calibri" panose="020F0502020204030204" pitchFamily="34" charset="0"/>
                  <a:cs typeface="Calibri" panose="020F0502020204030204" pitchFamily="34" charset="0"/>
                </a:rPr>
                <a:t> to order a high-quality, affordable poster print. Every order receives a free design review and we can delivery as fast as next business day within the US and Canada. </a:t>
              </a:r>
              <a:endParaRPr lang="en-US" sz="6000" baseline="0" dirty="0" smtClean="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280"/>
                </a:spcAft>
              </a:pPr>
              <a:r>
                <a:rPr lang="en-US" sz="6000" baseline="0" dirty="0" smtClean="0">
                  <a:solidFill>
                    <a:schemeClr val="bg1">
                      <a:lumMod val="50000"/>
                    </a:schemeClr>
                  </a:solidFill>
                  <a:latin typeface="Calibri" panose="020F0502020204030204" pitchFamily="34" charset="0"/>
                  <a:cs typeface="Calibri" panose="020F0502020204030204" pitchFamily="34" charset="0"/>
                </a:rPr>
                <a:t>Genigraphics® has been producing output from PowerPoint® longer than anyone in the industry; dating back to when we helped Microsoft® design the PowerPoint software. </a:t>
              </a:r>
              <a:endParaRPr lang="en-US" sz="6000" baseline="0" dirty="0" smtClean="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0"/>
                </a:spcAft>
              </a:pPr>
              <a:endParaRPr lang="en-US" sz="6000" baseline="0" dirty="0" smtClean="0">
                <a:solidFill>
                  <a:schemeClr val="bg1">
                    <a:lumMod val="50000"/>
                  </a:schemeClr>
                </a:solidFill>
                <a:latin typeface="Calibri" panose="020F0502020204030204" pitchFamily="34" charset="0"/>
                <a:cs typeface="Calibri" panose="020F0502020204030204" pitchFamily="34" charset="0"/>
              </a:endParaRPr>
            </a:p>
            <a:p>
              <a:pPr lvl="0" algn="ctr">
                <a:spcBef>
                  <a:spcPts val="0"/>
                </a:spcBef>
                <a:spcAft>
                  <a:spcPts val="0"/>
                </a:spcAft>
              </a:pPr>
              <a:r>
                <a:rPr lang="en-US" sz="6000" baseline="0" dirty="0" smtClean="0">
                  <a:solidFill>
                    <a:schemeClr val="bg1">
                      <a:lumMod val="50000"/>
                    </a:schemeClr>
                  </a:solidFill>
                  <a:latin typeface="Calibri" panose="020F0502020204030204" pitchFamily="34" charset="0"/>
                  <a:cs typeface="Calibri" panose="020F0502020204030204" pitchFamily="34" charset="0"/>
                </a:rPr>
                <a:t>US and Canada:  1-800-790-4001</a:t>
              </a:r>
              <a:endParaRPr lang="en-US" sz="6000" baseline="0" dirty="0" smtClean="0">
                <a:solidFill>
                  <a:schemeClr val="bg1">
                    <a:lumMod val="50000"/>
                  </a:schemeClr>
                </a:solidFill>
                <a:latin typeface="Calibri" panose="020F0502020204030204" pitchFamily="34" charset="0"/>
                <a:cs typeface="Calibri" panose="020F0502020204030204" pitchFamily="34" charset="0"/>
              </a:endParaRPr>
            </a:p>
            <a:p>
              <a:pPr lvl="0" algn="ctr">
                <a:spcBef>
                  <a:spcPts val="0"/>
                </a:spcBef>
                <a:spcAft>
                  <a:spcPts val="0"/>
                </a:spcAft>
              </a:pPr>
              <a:r>
                <a:rPr lang="en-US" sz="6000" baseline="0" dirty="0" smtClean="0">
                  <a:solidFill>
                    <a:schemeClr val="bg1">
                      <a:lumMod val="50000"/>
                    </a:schemeClr>
                  </a:solidFill>
                  <a:latin typeface="Calibri" panose="020F0502020204030204" pitchFamily="34" charset="0"/>
                  <a:cs typeface="Calibri" panose="020F0502020204030204" pitchFamily="34" charset="0"/>
                </a:rPr>
                <a:t>International: +(1) 913-441-1410</a:t>
              </a:r>
              <a:br>
                <a:rPr lang="en-US" sz="6000" baseline="0" dirty="0" smtClean="0">
                  <a:solidFill>
                    <a:schemeClr val="bg1">
                      <a:lumMod val="50000"/>
                    </a:schemeClr>
                  </a:solidFill>
                  <a:latin typeface="Calibri" panose="020F0502020204030204" pitchFamily="34" charset="0"/>
                  <a:cs typeface="Calibri" panose="020F0502020204030204" pitchFamily="34" charset="0"/>
                </a:rPr>
              </a:br>
              <a:r>
                <a:rPr lang="en-US" sz="6000" baseline="0" dirty="0" smtClean="0">
                  <a:solidFill>
                    <a:schemeClr val="bg1">
                      <a:lumMod val="50000"/>
                    </a:schemeClr>
                  </a:solidFill>
                  <a:latin typeface="Calibri" panose="020F0502020204030204" pitchFamily="34" charset="0"/>
                  <a:cs typeface="Calibri" panose="020F0502020204030204" pitchFamily="34" charset="0"/>
                </a:rPr>
                <a:t>Email: info@genigraphics.com</a:t>
              </a:r>
              <a:endParaRPr lang="en-US" sz="6000" baseline="0" dirty="0" smtClean="0">
                <a:solidFill>
                  <a:schemeClr val="bg1">
                    <a:lumMod val="50000"/>
                  </a:schemeClr>
                </a:solidFill>
                <a:latin typeface="Calibri" panose="020F0502020204030204" pitchFamily="34" charset="0"/>
                <a:cs typeface="Calibri" panose="020F0502020204030204" pitchFamily="34" charset="0"/>
              </a:endParaRPr>
            </a:p>
            <a:p>
              <a:pPr lvl="0" algn="ctr">
                <a:spcBef>
                  <a:spcPts val="0"/>
                </a:spcBef>
                <a:spcAft>
                  <a:spcPts val="0"/>
                </a:spcAft>
              </a:pPr>
              <a:br>
                <a:rPr lang="en-US" sz="4400" dirty="0" smtClean="0">
                  <a:solidFill>
                    <a:schemeClr val="bg1">
                      <a:lumMod val="50000"/>
                    </a:schemeClr>
                  </a:solidFill>
                  <a:latin typeface="Calibri" panose="020F0502020204030204" pitchFamily="34" charset="0"/>
                  <a:cs typeface="Calibri" panose="020F0502020204030204" pitchFamily="34" charset="0"/>
                </a:rPr>
              </a:br>
              <a:r>
                <a:rPr lang="en-US" sz="4400" dirty="0" smtClean="0">
                  <a:solidFill>
                    <a:schemeClr val="bg1">
                      <a:lumMod val="50000"/>
                    </a:schemeClr>
                  </a:solidFill>
                  <a:latin typeface="Calibri" panose="020F0502020204030204" pitchFamily="34" charset="0"/>
                  <a:cs typeface="Calibri" panose="020F0502020204030204" pitchFamily="34" charset="0"/>
                </a:rPr>
                <a:t>[This sidebar area does not print.]</a:t>
              </a:r>
              <a:endParaRPr lang="en-US" sz="4400" dirty="0" smtClean="0">
                <a:solidFill>
                  <a:schemeClr val="bg1">
                    <a:lumMod val="50000"/>
                  </a:schemeClr>
                </a:solidFill>
                <a:latin typeface="Calibri" panose="020F0502020204030204" pitchFamily="34" charset="0"/>
                <a:cs typeface="Calibri" panose="020F0502020204030204" pitchFamily="34" charset="0"/>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1342" y="8425085"/>
              <a:ext cx="11904515" cy="10246926"/>
            </a:xfrm>
            <a:prstGeom prst="rect">
              <a:avLst/>
            </a:prstGeom>
          </p:spPr>
        </p:pic>
      </p:gr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11037" y="42504519"/>
            <a:ext cx="5297435" cy="18592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85D6BDF-9D0E-4E2B-85B8-D8F4790360C9}"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364" y="1713754"/>
            <a:ext cx="27240548" cy="7132373"/>
          </a:xfrm>
          <a:prstGeom prst="rect">
            <a:avLst/>
          </a:prstGeom>
        </p:spPr>
        <p:txBody>
          <a:bodyPr vert="horz" lIns="417456" tIns="208727" rIns="417456" bIns="208727"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13364" y="9985326"/>
            <a:ext cx="27240548" cy="28242219"/>
          </a:xfrm>
          <a:prstGeom prst="rect">
            <a:avLst/>
          </a:prstGeom>
        </p:spPr>
        <p:txBody>
          <a:bodyPr vert="horz" lIns="417456" tIns="208727" rIns="417456" bIns="208727"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4" name="Date Placeholder 3"/>
          <p:cNvSpPr>
            <a:spLocks noGrp="1"/>
          </p:cNvSpPr>
          <p:nvPr>
            <p:ph type="dt" sz="half" idx="2"/>
          </p:nvPr>
        </p:nvSpPr>
        <p:spPr>
          <a:xfrm>
            <a:off x="1513364" y="39663922"/>
            <a:ext cx="7062364" cy="2278397"/>
          </a:xfrm>
          <a:prstGeom prst="rect">
            <a:avLst/>
          </a:prstGeom>
        </p:spPr>
        <p:txBody>
          <a:bodyPr vert="horz" lIns="417456" tIns="208727" rIns="417456" bIns="208727" rtlCol="0" anchor="ctr"/>
          <a:lstStyle>
            <a:lvl1pPr algn="l">
              <a:defRPr sz="5500">
                <a:solidFill>
                  <a:schemeClr val="tx1">
                    <a:tint val="75000"/>
                  </a:schemeClr>
                </a:solidFill>
              </a:defRPr>
            </a:lvl1pPr>
          </a:lstStyle>
          <a:p>
            <a:fld id="{985D6BDF-9D0E-4E2B-85B8-D8F4790360C9}" type="datetimeFigureOut">
              <a:rPr lang="en-US" smtClean="0"/>
            </a:fld>
            <a:endParaRPr lang="en-US" dirty="0"/>
          </a:p>
        </p:txBody>
      </p:sp>
      <p:sp>
        <p:nvSpPr>
          <p:cNvPr id="5" name="Footer Placeholder 4"/>
          <p:cNvSpPr>
            <a:spLocks noGrp="1"/>
          </p:cNvSpPr>
          <p:nvPr>
            <p:ph type="ftr" sz="quarter" idx="3"/>
          </p:nvPr>
        </p:nvSpPr>
        <p:spPr>
          <a:xfrm>
            <a:off x="10341319" y="39663922"/>
            <a:ext cx="9584637" cy="2278397"/>
          </a:xfrm>
          <a:prstGeom prst="rect">
            <a:avLst/>
          </a:prstGeom>
        </p:spPr>
        <p:txBody>
          <a:bodyPr vert="horz" lIns="417456" tIns="208727" rIns="417456" bIns="208727" rtlCol="0" anchor="ctr"/>
          <a:lstStyle>
            <a:lvl1pPr algn="ctr">
              <a:defRPr sz="55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1691547" y="39663922"/>
            <a:ext cx="7062364" cy="2278397"/>
          </a:xfrm>
          <a:prstGeom prst="rect">
            <a:avLst/>
          </a:prstGeom>
        </p:spPr>
        <p:txBody>
          <a:bodyPr vert="horz" lIns="417456" tIns="208727" rIns="417456" bIns="208727" rtlCol="0" anchor="ctr"/>
          <a:lstStyle>
            <a:lvl1pPr algn="r">
              <a:defRPr sz="5500">
                <a:solidFill>
                  <a:schemeClr val="tx1">
                    <a:tint val="75000"/>
                  </a:schemeClr>
                </a:solidFill>
              </a:defRPr>
            </a:lvl1pPr>
          </a:lstStyle>
          <a:p>
            <a:fld id="{FBB075EA-769C-4ECD-B48E-D6FCDC24F876}"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4174490" rtl="0" eaLnBrk="1" latinLnBrk="0" hangingPunct="1">
        <a:spcBef>
          <a:spcPct val="0"/>
        </a:spcBef>
        <a:buNone/>
        <a:defRPr sz="7600" kern="1200">
          <a:solidFill>
            <a:schemeClr val="tx1"/>
          </a:solidFill>
          <a:latin typeface="+mj-lt"/>
          <a:ea typeface="+mj-ea"/>
          <a:cs typeface="+mj-cs"/>
        </a:defRPr>
      </a:lvl1pPr>
    </p:titleStyle>
    <p:bodyStyle>
      <a:lvl1pPr marL="434975" indent="-434975" algn="l" defTabSz="417449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869950" indent="-434975" algn="l" defTabSz="417449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2pPr>
      <a:lvl3pPr marL="1304290" indent="-434975" algn="l" defTabSz="417449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1739265" indent="-434975" algn="l" defTabSz="417449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4pPr>
      <a:lvl5pPr marL="2174240" indent="-434975" algn="l" defTabSz="417449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5pPr>
      <a:lvl6pPr marL="11480165" indent="-1043940" algn="l" defTabSz="4174490"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67410" indent="-1043940" algn="l" defTabSz="4174490"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54655" indent="-1043940" algn="l" defTabSz="4174490"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1900" indent="-1043940" algn="l" defTabSz="4174490"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en-US"/>
      </a:defPPr>
      <a:lvl1pPr marL="0" algn="l" defTabSz="4174490" rtl="0" eaLnBrk="1" latinLnBrk="0" hangingPunct="1">
        <a:defRPr sz="8200" kern="1200">
          <a:solidFill>
            <a:schemeClr val="tx1"/>
          </a:solidFill>
          <a:latin typeface="+mn-lt"/>
          <a:ea typeface="+mn-ea"/>
          <a:cs typeface="+mn-cs"/>
        </a:defRPr>
      </a:lvl1pPr>
      <a:lvl2pPr marL="2087245" algn="l" defTabSz="4174490" rtl="0" eaLnBrk="1" latinLnBrk="0" hangingPunct="1">
        <a:defRPr sz="8200" kern="1200">
          <a:solidFill>
            <a:schemeClr val="tx1"/>
          </a:solidFill>
          <a:latin typeface="+mn-lt"/>
          <a:ea typeface="+mn-ea"/>
          <a:cs typeface="+mn-cs"/>
        </a:defRPr>
      </a:lvl2pPr>
      <a:lvl3pPr marL="4174490" algn="l" defTabSz="4174490" rtl="0" eaLnBrk="1" latinLnBrk="0" hangingPunct="1">
        <a:defRPr sz="8200" kern="1200">
          <a:solidFill>
            <a:schemeClr val="tx1"/>
          </a:solidFill>
          <a:latin typeface="+mn-lt"/>
          <a:ea typeface="+mn-ea"/>
          <a:cs typeface="+mn-cs"/>
        </a:defRPr>
      </a:lvl3pPr>
      <a:lvl4pPr marL="6261735" algn="l" defTabSz="4174490" rtl="0" eaLnBrk="1" latinLnBrk="0" hangingPunct="1">
        <a:defRPr sz="8200" kern="1200">
          <a:solidFill>
            <a:schemeClr val="tx1"/>
          </a:solidFill>
          <a:latin typeface="+mn-lt"/>
          <a:ea typeface="+mn-ea"/>
          <a:cs typeface="+mn-cs"/>
        </a:defRPr>
      </a:lvl4pPr>
      <a:lvl5pPr marL="8348980" algn="l" defTabSz="4174490" rtl="0" eaLnBrk="1" latinLnBrk="0" hangingPunct="1">
        <a:defRPr sz="8200" kern="1200">
          <a:solidFill>
            <a:schemeClr val="tx1"/>
          </a:solidFill>
          <a:latin typeface="+mn-lt"/>
          <a:ea typeface="+mn-ea"/>
          <a:cs typeface="+mn-cs"/>
        </a:defRPr>
      </a:lvl5pPr>
      <a:lvl6pPr marL="10436225" algn="l" defTabSz="4174490" rtl="0" eaLnBrk="1" latinLnBrk="0" hangingPunct="1">
        <a:defRPr sz="8200" kern="1200">
          <a:solidFill>
            <a:schemeClr val="tx1"/>
          </a:solidFill>
          <a:latin typeface="+mn-lt"/>
          <a:ea typeface="+mn-ea"/>
          <a:cs typeface="+mn-cs"/>
        </a:defRPr>
      </a:lvl6pPr>
      <a:lvl7pPr marL="12523470" algn="l" defTabSz="4174490" rtl="0" eaLnBrk="1" latinLnBrk="0" hangingPunct="1">
        <a:defRPr sz="8200" kern="1200">
          <a:solidFill>
            <a:schemeClr val="tx1"/>
          </a:solidFill>
          <a:latin typeface="+mn-lt"/>
          <a:ea typeface="+mn-ea"/>
          <a:cs typeface="+mn-cs"/>
        </a:defRPr>
      </a:lvl7pPr>
      <a:lvl8pPr marL="14610715" algn="l" defTabSz="4174490" rtl="0" eaLnBrk="1" latinLnBrk="0" hangingPunct="1">
        <a:defRPr sz="8200" kern="1200">
          <a:solidFill>
            <a:schemeClr val="tx1"/>
          </a:solidFill>
          <a:latin typeface="+mn-lt"/>
          <a:ea typeface="+mn-ea"/>
          <a:cs typeface="+mn-cs"/>
        </a:defRPr>
      </a:lvl8pPr>
      <a:lvl9pPr marL="16697960" algn="l" defTabSz="4174490"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4570801" y="673979"/>
            <a:ext cx="21117102" cy="203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40" tIns="434850" rIns="173940" bIns="434850" anchor="ctr" anchorCtr="0">
            <a:spAutoFit/>
          </a:bodyPr>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sz="7600" b="1" dirty="0">
                <a:solidFill>
                  <a:schemeClr val="accent3">
                    <a:lumMod val="20000"/>
                    <a:lumOff val="80000"/>
                  </a:schemeClr>
                </a:solidFill>
                <a:latin typeface="+mn-lt"/>
              </a:rPr>
              <a:t>Replace This Text With Your Tit</a:t>
            </a:r>
            <a:r>
              <a:rPr lang="en-US" sz="7600" b="1" dirty="0">
                <a:solidFill>
                  <a:schemeClr val="accent3">
                    <a:lumMod val="20000"/>
                    <a:lumOff val="80000"/>
                  </a:schemeClr>
                </a:solidFill>
                <a:latin typeface="+mn-lt"/>
              </a:rPr>
              <a:t>le</a:t>
            </a:r>
            <a:endParaRPr lang="en-US" sz="7600" b="1" dirty="0">
              <a:solidFill>
                <a:schemeClr val="accent3">
                  <a:lumMod val="20000"/>
                  <a:lumOff val="80000"/>
                </a:schemeClr>
              </a:solidFill>
              <a:latin typeface="+mn-lt"/>
            </a:endParaRPr>
          </a:p>
        </p:txBody>
      </p:sp>
      <p:sp>
        <p:nvSpPr>
          <p:cNvPr id="5" name="Text Box 123"/>
          <p:cNvSpPr txBox="1">
            <a:spLocks noChangeArrowheads="1"/>
          </p:cNvSpPr>
          <p:nvPr/>
        </p:nvSpPr>
        <p:spPr bwMode="auto">
          <a:xfrm>
            <a:off x="4570801" y="3120414"/>
            <a:ext cx="21117102" cy="2228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40" tIns="173940" rIns="173940" bIns="173940" anchor="ctr" anchorCtr="0"/>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sz="4600" dirty="0">
                <a:solidFill>
                  <a:schemeClr val="accent3">
                    <a:lumMod val="20000"/>
                    <a:lumOff val="80000"/>
                  </a:schemeClr>
                </a:solidFill>
                <a:latin typeface="+mn-lt"/>
              </a:rPr>
              <a:t>J</a:t>
            </a:r>
            <a:endParaRPr lang="en-US" sz="4600" dirty="0">
              <a:solidFill>
                <a:schemeClr val="accent3">
                  <a:lumMod val="20000"/>
                  <a:lumOff val="80000"/>
                </a:schemeClr>
              </a:solidFill>
              <a:latin typeface="+mn-lt"/>
            </a:endParaRPr>
          </a:p>
        </p:txBody>
      </p:sp>
      <p:sp>
        <p:nvSpPr>
          <p:cNvPr id="24" name="TextBox 23"/>
          <p:cNvSpPr txBox="1"/>
          <p:nvPr/>
        </p:nvSpPr>
        <p:spPr>
          <a:xfrm>
            <a:off x="1261136" y="39049741"/>
            <a:ext cx="3286643" cy="2395637"/>
          </a:xfrm>
          <a:prstGeom prst="rect">
            <a:avLst/>
          </a:prstGeom>
          <a:solidFill>
            <a:schemeClr val="accent1">
              <a:lumMod val="40000"/>
              <a:lumOff val="60000"/>
            </a:schemeClr>
          </a:solidFill>
        </p:spPr>
        <p:txBody>
          <a:bodyPr wrap="none" lIns="86970" tIns="43485" rIns="86970" bIns="43485" rtlCol="0">
            <a:spAutoFit/>
          </a:bodyPr>
          <a:lstStyle/>
          <a:p>
            <a:r>
              <a:rPr lang="en-US" sz="3000" dirty="0"/>
              <a:t>&lt;your name&gt;</a:t>
            </a:r>
            <a:endParaRPr lang="en-US" sz="3000" dirty="0"/>
          </a:p>
          <a:p>
            <a:r>
              <a:rPr lang="en-US" sz="3000" dirty="0"/>
              <a:t>&lt;your organization&gt;</a:t>
            </a:r>
            <a:endParaRPr lang="en-US" sz="3000" dirty="0"/>
          </a:p>
          <a:p>
            <a:r>
              <a:rPr lang="en-US" sz="3000" dirty="0"/>
              <a:t>Email:</a:t>
            </a:r>
            <a:endParaRPr lang="en-US" sz="3000" dirty="0"/>
          </a:p>
          <a:p>
            <a:r>
              <a:rPr lang="en-US" sz="3000" dirty="0"/>
              <a:t>Website:</a:t>
            </a:r>
            <a:endParaRPr lang="en-US" sz="3000" dirty="0"/>
          </a:p>
          <a:p>
            <a:r>
              <a:rPr lang="en-US" sz="3000" dirty="0"/>
              <a:t>Phone:</a:t>
            </a:r>
            <a:endParaRPr lang="en-US" sz="3000" dirty="0"/>
          </a:p>
        </p:txBody>
      </p:sp>
      <p:sp>
        <p:nvSpPr>
          <p:cNvPr id="25" name="TextBox 24"/>
          <p:cNvSpPr txBox="1"/>
          <p:nvPr/>
        </p:nvSpPr>
        <p:spPr>
          <a:xfrm>
            <a:off x="1261136" y="37890733"/>
            <a:ext cx="2385859" cy="918816"/>
          </a:xfrm>
          <a:prstGeom prst="rect">
            <a:avLst/>
          </a:prstGeom>
          <a:noFill/>
        </p:spPr>
        <p:txBody>
          <a:bodyPr wrap="none" lIns="86970" tIns="43485" rIns="86970" bIns="43485" rtlCol="0">
            <a:spAutoFit/>
          </a:bodyPr>
          <a:lstStyle/>
          <a:p>
            <a:r>
              <a:rPr lang="en-US" sz="5400" b="1" dirty="0"/>
              <a:t>Contact</a:t>
            </a:r>
            <a:endParaRPr lang="en-US" sz="5400" b="1" dirty="0"/>
          </a:p>
        </p:txBody>
      </p:sp>
      <p:sp>
        <p:nvSpPr>
          <p:cNvPr id="26" name="TextBox 25"/>
          <p:cNvSpPr txBox="1"/>
          <p:nvPr/>
        </p:nvSpPr>
        <p:spPr>
          <a:xfrm>
            <a:off x="15133638" y="39049741"/>
            <a:ext cx="13452122" cy="2852949"/>
          </a:xfrm>
          <a:prstGeom prst="rect">
            <a:avLst/>
          </a:prstGeom>
          <a:noFill/>
        </p:spPr>
        <p:txBody>
          <a:bodyPr wrap="square" lIns="86970" tIns="86970" rIns="86970" bIns="86970" numCol="1" spcCol="434850" rtlCol="0">
            <a:noAutofit/>
          </a:bodyPr>
          <a:lstStyle/>
          <a:p>
            <a:pPr marL="434975" indent="-434975">
              <a:buFont typeface="+mj-lt"/>
              <a:buAutoNum type="arabicPeriod"/>
            </a:pPr>
            <a:r>
              <a:rPr lang="en-US" sz="1600" dirty="0"/>
              <a:t> </a:t>
            </a:r>
            <a:endParaRPr lang="en-US" sz="1600" dirty="0"/>
          </a:p>
          <a:p>
            <a:pPr marL="434975" indent="-434975">
              <a:buFont typeface="+mj-lt"/>
              <a:buAutoNum type="arabicPeriod"/>
            </a:pPr>
            <a:r>
              <a:rPr lang="en-US" sz="1600" dirty="0"/>
              <a:t> </a:t>
            </a:r>
            <a:endParaRPr lang="en-US" sz="1600" dirty="0"/>
          </a:p>
          <a:p>
            <a:pPr marL="434975" indent="-434975">
              <a:buFont typeface="+mj-lt"/>
              <a:buAutoNum type="arabicPeriod"/>
            </a:pPr>
            <a:r>
              <a:rPr lang="en-US" sz="1600" dirty="0"/>
              <a:t> </a:t>
            </a:r>
            <a:endParaRPr lang="en-US" sz="1600" dirty="0"/>
          </a:p>
          <a:p>
            <a:pPr marL="434975" indent="-434975">
              <a:buFont typeface="+mj-lt"/>
              <a:buAutoNum type="arabicPeriod"/>
            </a:pPr>
            <a:r>
              <a:rPr lang="en-US" sz="1600" dirty="0"/>
              <a:t> </a:t>
            </a:r>
            <a:endParaRPr lang="en-US" sz="1600" dirty="0"/>
          </a:p>
          <a:p>
            <a:pPr marL="434975" indent="-434975">
              <a:buFont typeface="+mj-lt"/>
              <a:buAutoNum type="arabicPeriod"/>
            </a:pPr>
            <a:r>
              <a:rPr lang="en-US" sz="1600" dirty="0"/>
              <a:t> </a:t>
            </a:r>
            <a:endParaRPr lang="en-US" sz="1600" dirty="0"/>
          </a:p>
          <a:p>
            <a:pPr marL="434975" indent="-434975">
              <a:buFont typeface="+mj-lt"/>
              <a:buAutoNum type="arabicPeriod"/>
            </a:pPr>
            <a:r>
              <a:rPr lang="en-US" sz="1600" dirty="0"/>
              <a:t> </a:t>
            </a:r>
            <a:endParaRPr lang="en-US" sz="1600" dirty="0"/>
          </a:p>
          <a:p>
            <a:pPr marL="434975" indent="-434975">
              <a:buFont typeface="+mj-lt"/>
              <a:buAutoNum type="arabicPeriod"/>
            </a:pPr>
            <a:r>
              <a:rPr lang="en-US" sz="1600" dirty="0"/>
              <a:t> </a:t>
            </a:r>
            <a:endParaRPr lang="en-US" sz="1600" dirty="0"/>
          </a:p>
          <a:p>
            <a:pPr marL="434975" indent="-434975">
              <a:buFont typeface="+mj-lt"/>
              <a:buAutoNum type="arabicPeriod"/>
            </a:pPr>
            <a:r>
              <a:rPr lang="en-US" sz="1600" dirty="0"/>
              <a:t> </a:t>
            </a:r>
            <a:endParaRPr lang="en-US" sz="1600" dirty="0"/>
          </a:p>
          <a:p>
            <a:pPr marL="434975" indent="-434975">
              <a:buFont typeface="+mj-lt"/>
              <a:buAutoNum type="arabicPeriod"/>
            </a:pPr>
            <a:r>
              <a:rPr lang="en-US" sz="1600" dirty="0"/>
              <a:t> </a:t>
            </a:r>
            <a:endParaRPr lang="en-US" sz="1600" dirty="0"/>
          </a:p>
          <a:p>
            <a:pPr marL="434975" indent="-434975">
              <a:buFont typeface="+mj-lt"/>
              <a:buAutoNum type="arabicPeriod"/>
            </a:pPr>
            <a:r>
              <a:rPr lang="en-US" sz="1600" dirty="0"/>
              <a:t>  </a:t>
            </a:r>
            <a:endParaRPr lang="en-US" sz="1600" dirty="0"/>
          </a:p>
          <a:p>
            <a:pPr marL="434975" indent="-434975">
              <a:buFont typeface="+mj-lt"/>
              <a:buAutoNum type="arabicPeriod"/>
            </a:pPr>
            <a:endParaRPr lang="en-US" sz="1600" dirty="0"/>
          </a:p>
        </p:txBody>
      </p:sp>
      <p:sp>
        <p:nvSpPr>
          <p:cNvPr id="27" name="TextBox 26"/>
          <p:cNvSpPr txBox="1"/>
          <p:nvPr/>
        </p:nvSpPr>
        <p:spPr>
          <a:xfrm>
            <a:off x="15133638" y="37890733"/>
            <a:ext cx="3325668" cy="918816"/>
          </a:xfrm>
          <a:prstGeom prst="rect">
            <a:avLst/>
          </a:prstGeom>
          <a:noFill/>
        </p:spPr>
        <p:txBody>
          <a:bodyPr wrap="none" lIns="86970" tIns="43485" rIns="86970" bIns="43485" rtlCol="0">
            <a:spAutoFit/>
          </a:bodyPr>
          <a:lstStyle/>
          <a:p>
            <a:r>
              <a:rPr lang="en-US" sz="5400" b="1" dirty="0"/>
              <a:t>References</a:t>
            </a:r>
            <a:endParaRPr lang="en-US" sz="5400" b="1" dirty="0"/>
          </a:p>
        </p:txBody>
      </p:sp>
      <p:sp>
        <p:nvSpPr>
          <p:cNvPr id="10" name="Text Box 189"/>
          <p:cNvSpPr txBox="1">
            <a:spLocks noChangeArrowheads="1"/>
          </p:cNvSpPr>
          <p:nvPr/>
        </p:nvSpPr>
        <p:spPr bwMode="auto">
          <a:xfrm>
            <a:off x="1681515" y="7132373"/>
            <a:ext cx="8407576" cy="8522396"/>
          </a:xfrm>
          <a:prstGeom prst="rect">
            <a:avLst/>
          </a:prstGeom>
          <a:solidFill>
            <a:schemeClr val="bg1"/>
          </a:solidFill>
          <a:ln w="12700">
            <a:solidFill>
              <a:schemeClr val="accent1">
                <a:lumMod val="75000"/>
              </a:schemeClr>
            </a:solidFill>
          </a:ln>
          <a:effectLst/>
        </p:spPr>
        <p:txBody>
          <a:bodyPr lIns="173940" tIns="173940" rIns="173940" bIns="173940">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3000" dirty="0">
                <a:latin typeface="Calibri" panose="020F0502020204030204" pitchFamily="34" charset="0"/>
              </a:rPr>
              <a:t>Click here to insert your Abstract text. Type it in or copy and paste from your Word document or other source.</a:t>
            </a:r>
            <a:endParaRPr lang="en-US" sz="3000" dirty="0">
              <a:latin typeface="Calibri" panose="020F0502020204030204" pitchFamily="34" charset="0"/>
            </a:endParaRPr>
          </a:p>
          <a:p>
            <a:pPr eaLnBrk="1" hangingPunct="1"/>
            <a:endParaRPr lang="en-US" sz="3000" dirty="0">
              <a:latin typeface="Calibri" panose="020F0502020204030204" pitchFamily="34" charset="0"/>
            </a:endParaRPr>
          </a:p>
          <a:p>
            <a:pPr eaLnBrk="1" hangingPunct="1"/>
            <a:r>
              <a:rPr lang="en-US" sz="3000" dirty="0">
                <a:latin typeface="Calibri" panose="020F0502020204030204" pitchFamily="34" charset="0"/>
              </a:rPr>
              <a:t>This text box will automatically re-size to your text. To turn off that feature, right click inside this box and go to </a:t>
            </a:r>
            <a:r>
              <a:rPr lang="en-US" sz="3000" b="1" dirty="0">
                <a:latin typeface="Calibri" panose="020F0502020204030204" pitchFamily="34" charset="0"/>
              </a:rPr>
              <a:t>Format Shape, Text Box, Autofit</a:t>
            </a:r>
            <a:r>
              <a:rPr lang="en-US" sz="3000" dirty="0">
                <a:latin typeface="Calibri" panose="020F0502020204030204" pitchFamily="34" charset="0"/>
              </a:rPr>
              <a:t>, and select the “Do Not Autofit” radio button.</a:t>
            </a:r>
            <a:endParaRPr lang="en-US" sz="3000" dirty="0">
              <a:latin typeface="Calibri" panose="020F0502020204030204" pitchFamily="34" charset="0"/>
            </a:endParaRPr>
          </a:p>
          <a:p>
            <a:pPr eaLnBrk="1" hangingPunct="1"/>
            <a:endParaRPr lang="en-US" sz="3000" dirty="0">
              <a:latin typeface="Calibri" panose="020F0502020204030204" pitchFamily="34" charset="0"/>
            </a:endParaRPr>
          </a:p>
          <a:p>
            <a:pPr eaLnBrk="1" hangingPunct="1"/>
            <a:r>
              <a:rPr lang="en-US" sz="3000" dirty="0">
                <a:latin typeface="Calibri" panose="020F0502020204030204" pitchFamily="34" charset="0"/>
              </a:rPr>
              <a:t>To change the font style of this text box: Click on the border once to highlight the entire text box, then select a different font or font size that suits you. This text is Calibri </a:t>
            </a:r>
            <a:r>
              <a:rPr lang="en-US" sz="3000" dirty="0" smtClean="0">
                <a:latin typeface="Calibri" panose="020F0502020204030204" pitchFamily="34" charset="0"/>
              </a:rPr>
              <a:t>30pt </a:t>
            </a:r>
            <a:r>
              <a:rPr lang="en-US" sz="3000" dirty="0">
                <a:latin typeface="Calibri" panose="020F0502020204030204" pitchFamily="34" charset="0"/>
              </a:rPr>
              <a:t>and is easily read up to 4 feet away on </a:t>
            </a:r>
            <a:r>
              <a:rPr lang="en-US" sz="3000" dirty="0" smtClean="0">
                <a:latin typeface="Calibri" panose="020F0502020204030204" pitchFamily="34" charset="0"/>
              </a:rPr>
              <a:t>an A0 </a:t>
            </a:r>
            <a:r>
              <a:rPr lang="en-US" sz="3000" dirty="0">
                <a:latin typeface="Calibri" panose="020F0502020204030204" pitchFamily="34" charset="0"/>
              </a:rPr>
              <a:t>poster.</a:t>
            </a:r>
            <a:endParaRPr lang="en-US" sz="3000" dirty="0">
              <a:latin typeface="Calibri" panose="020F0502020204030204" pitchFamily="34" charset="0"/>
            </a:endParaRPr>
          </a:p>
          <a:p>
            <a:pPr eaLnBrk="1" hangingPunct="1"/>
            <a:endParaRPr lang="en-US" sz="3000" dirty="0">
              <a:latin typeface="Calibri" panose="020F0502020204030204" pitchFamily="34" charset="0"/>
            </a:endParaRPr>
          </a:p>
          <a:p>
            <a:pPr eaLnBrk="1" hangingPunct="1"/>
            <a:r>
              <a:rPr lang="en-US" sz="3000" dirty="0">
                <a:latin typeface="Calibri" panose="020F0502020204030204" pitchFamily="34" charset="0"/>
              </a:rPr>
              <a:t>Zoom out to 100% to preview what this will look like on your printed poster.</a:t>
            </a:r>
            <a:endParaRPr lang="en-US" sz="3000" dirty="0">
              <a:latin typeface="Calibri" panose="020F0502020204030204" pitchFamily="34" charset="0"/>
            </a:endParaRPr>
          </a:p>
        </p:txBody>
      </p:sp>
      <p:sp>
        <p:nvSpPr>
          <p:cNvPr id="32" name="Rectangle 31"/>
          <p:cNvSpPr/>
          <p:nvPr/>
        </p:nvSpPr>
        <p:spPr>
          <a:xfrm>
            <a:off x="1681515" y="6240826"/>
            <a:ext cx="8407576"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a:solidFill>
                  <a:schemeClr val="accent3">
                    <a:lumMod val="20000"/>
                    <a:lumOff val="80000"/>
                  </a:schemeClr>
                </a:solidFill>
              </a:rPr>
              <a:t>Abstract</a:t>
            </a:r>
            <a:endParaRPr lang="en-US" sz="5400" b="1" dirty="0">
              <a:solidFill>
                <a:schemeClr val="accent3">
                  <a:lumMod val="20000"/>
                  <a:lumOff val="80000"/>
                </a:schemeClr>
              </a:solidFill>
            </a:endParaRPr>
          </a:p>
        </p:txBody>
      </p:sp>
      <p:sp>
        <p:nvSpPr>
          <p:cNvPr id="15" name="Text Box 194"/>
          <p:cNvSpPr txBox="1">
            <a:spLocks noChangeArrowheads="1"/>
          </p:cNvSpPr>
          <p:nvPr/>
        </p:nvSpPr>
        <p:spPr bwMode="auto">
          <a:xfrm>
            <a:off x="10929850" y="17385160"/>
            <a:ext cx="8407576" cy="10507904"/>
          </a:xfrm>
          <a:prstGeom prst="rect">
            <a:avLst/>
          </a:prstGeom>
          <a:solidFill>
            <a:schemeClr val="bg1"/>
          </a:solidFill>
          <a:ln w="12700">
            <a:solidFill>
              <a:schemeClr val="accent1">
                <a:lumMod val="75000"/>
              </a:schemeClr>
            </a:solidFill>
          </a:ln>
          <a:effectLst/>
        </p:spPr>
        <p:txBody>
          <a:bodyPr lIns="173940" tIns="173940" rIns="173940" bIns="173940">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3000" dirty="0">
                <a:latin typeface="Calibri" panose="020F0502020204030204" pitchFamily="34" charset="0"/>
              </a:rPr>
              <a:t>Click here to insert your Results text. Type it in or copy and paste from your Word document or other source.</a:t>
            </a:r>
            <a:endParaRPr lang="en-US" sz="3000" dirty="0">
              <a:latin typeface="Calibri" panose="020F0502020204030204" pitchFamily="34" charset="0"/>
            </a:endParaRPr>
          </a:p>
          <a:p>
            <a:pPr eaLnBrk="1" hangingPunct="1"/>
            <a:endParaRPr lang="en-US" sz="3000" dirty="0">
              <a:latin typeface="Calibri" panose="020F0502020204030204" pitchFamily="34" charset="0"/>
            </a:endParaRPr>
          </a:p>
          <a:p>
            <a:pPr eaLnBrk="1" hangingPunct="1"/>
            <a:r>
              <a:rPr lang="en-US" sz="3000" dirty="0">
                <a:latin typeface="Calibri" panose="020F0502020204030204" pitchFamily="34" charset="0"/>
              </a:rPr>
              <a:t>This text box will automatically re-size to your text. To turn off that feature, right click inside this box and go to </a:t>
            </a:r>
            <a:r>
              <a:rPr lang="en-US" sz="3000" b="1" dirty="0">
                <a:latin typeface="Calibri" panose="020F0502020204030204" pitchFamily="34" charset="0"/>
              </a:rPr>
              <a:t>Format Shape, Text Box, Autofit</a:t>
            </a:r>
            <a:r>
              <a:rPr lang="en-US" sz="3000" dirty="0">
                <a:latin typeface="Calibri" panose="020F0502020204030204" pitchFamily="34" charset="0"/>
              </a:rPr>
              <a:t>, and select the “Do Not Autofit” radio button.</a:t>
            </a:r>
            <a:endParaRPr lang="en-US" sz="3000" dirty="0">
              <a:latin typeface="Calibri" panose="020F0502020204030204" pitchFamily="34" charset="0"/>
            </a:endParaRPr>
          </a:p>
          <a:p>
            <a:pPr eaLnBrk="1" hangingPunct="1"/>
            <a:endParaRPr lang="en-US" sz="3000" dirty="0">
              <a:latin typeface="Calibri" panose="020F0502020204030204" pitchFamily="34" charset="0"/>
            </a:endParaRPr>
          </a:p>
          <a:p>
            <a:pPr eaLnBrk="1" hangingPunct="1"/>
            <a:r>
              <a:rPr lang="en-US" sz="3000" dirty="0">
                <a:latin typeface="Calibri" panose="020F0502020204030204" pitchFamily="34" charset="0"/>
              </a:rPr>
              <a:t>To change the font style of this text box: Click on the border once to highlight the entire text box, then select a different font or font size that suits you. This text is Calibri 30pt and is easily read up to 4 feet away on an A0 poster.</a:t>
            </a:r>
            <a:endParaRPr lang="en-US" sz="3000" dirty="0">
              <a:latin typeface="Calibri" panose="020F0502020204030204" pitchFamily="34" charset="0"/>
            </a:endParaRPr>
          </a:p>
          <a:p>
            <a:pPr eaLnBrk="1" hangingPunct="1"/>
            <a:endParaRPr lang="en-US" sz="3000" dirty="0" smtClean="0">
              <a:latin typeface="Calibri" panose="020F0502020204030204" pitchFamily="34" charset="0"/>
            </a:endParaRPr>
          </a:p>
          <a:p>
            <a:pPr eaLnBrk="1" hangingPunct="1"/>
            <a:r>
              <a:rPr lang="en-US" sz="3000" dirty="0" smtClean="0">
                <a:latin typeface="Calibri" panose="020F0502020204030204" pitchFamily="34" charset="0"/>
              </a:rPr>
              <a:t>Zoom </a:t>
            </a:r>
            <a:r>
              <a:rPr lang="en-US" sz="3000" dirty="0">
                <a:latin typeface="Calibri" panose="020F0502020204030204" pitchFamily="34" charset="0"/>
              </a:rPr>
              <a:t>out to 100% to preview what this will look like on your printed poster.</a:t>
            </a:r>
            <a:endParaRPr lang="en-US" sz="3000" dirty="0">
              <a:latin typeface="Calibri" panose="020F0502020204030204" pitchFamily="34" charset="0"/>
            </a:endParaRPr>
          </a:p>
          <a:p>
            <a:pPr eaLnBrk="1" hangingPunct="1"/>
            <a:endParaRPr lang="en-US" sz="3000" dirty="0">
              <a:latin typeface="Calibri" panose="020F0502020204030204" pitchFamily="34" charset="0"/>
            </a:endParaRPr>
          </a:p>
          <a:p>
            <a:pPr eaLnBrk="1" hangingPunct="1"/>
            <a:r>
              <a:rPr lang="en-US" sz="3000" dirty="0">
                <a:latin typeface="Calibri" panose="020F0502020204030204" pitchFamily="34" charset="0"/>
              </a:rPr>
              <a:t>Speaking of Results, yours will look better if you remember to run a spell-check on your poster! After you’ve added your content click on </a:t>
            </a:r>
            <a:r>
              <a:rPr lang="en-US" sz="3000" b="1" dirty="0">
                <a:latin typeface="Calibri" panose="020F0502020204030204" pitchFamily="34" charset="0"/>
              </a:rPr>
              <a:t>Review</a:t>
            </a:r>
            <a:r>
              <a:rPr lang="en-US" sz="3000" dirty="0">
                <a:latin typeface="Calibri" panose="020F0502020204030204" pitchFamily="34" charset="0"/>
              </a:rPr>
              <a:t>, </a:t>
            </a:r>
            <a:r>
              <a:rPr lang="en-US" sz="3000" b="1" dirty="0">
                <a:latin typeface="Calibri" panose="020F0502020204030204" pitchFamily="34" charset="0"/>
              </a:rPr>
              <a:t>Spelling</a:t>
            </a:r>
            <a:r>
              <a:rPr lang="en-US" sz="3000" dirty="0">
                <a:latin typeface="Calibri" panose="020F0502020204030204" pitchFamily="34" charset="0"/>
              </a:rPr>
              <a:t>, or press F7.</a:t>
            </a:r>
            <a:endParaRPr lang="en-US" sz="3000" dirty="0">
              <a:latin typeface="Calibri" panose="020F0502020204030204" pitchFamily="34" charset="0"/>
            </a:endParaRPr>
          </a:p>
        </p:txBody>
      </p:sp>
      <p:sp>
        <p:nvSpPr>
          <p:cNvPr id="33" name="Rectangle 32"/>
          <p:cNvSpPr/>
          <p:nvPr/>
        </p:nvSpPr>
        <p:spPr>
          <a:xfrm>
            <a:off x="1681515" y="16493613"/>
            <a:ext cx="8407576"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a:solidFill>
                  <a:schemeClr val="accent3">
                    <a:lumMod val="20000"/>
                    <a:lumOff val="80000"/>
                  </a:schemeClr>
                </a:solidFill>
              </a:rPr>
              <a:t>Introduction</a:t>
            </a:r>
            <a:endParaRPr lang="en-US" sz="5400" b="1" dirty="0">
              <a:solidFill>
                <a:schemeClr val="accent3">
                  <a:lumMod val="20000"/>
                  <a:lumOff val="80000"/>
                </a:schemeClr>
              </a:solidFill>
            </a:endParaRPr>
          </a:p>
        </p:txBody>
      </p:sp>
      <p:sp>
        <p:nvSpPr>
          <p:cNvPr id="13" name="Text Box 192"/>
          <p:cNvSpPr txBox="1">
            <a:spLocks noChangeArrowheads="1"/>
          </p:cNvSpPr>
          <p:nvPr/>
        </p:nvSpPr>
        <p:spPr bwMode="auto">
          <a:xfrm>
            <a:off x="10929850" y="7132373"/>
            <a:ext cx="8407576" cy="8522396"/>
          </a:xfrm>
          <a:prstGeom prst="rect">
            <a:avLst/>
          </a:prstGeom>
          <a:solidFill>
            <a:schemeClr val="bg1"/>
          </a:solidFill>
          <a:ln w="12700">
            <a:solidFill>
              <a:schemeClr val="accent1">
                <a:lumMod val="75000"/>
              </a:schemeClr>
            </a:solidFill>
          </a:ln>
          <a:effectLst/>
        </p:spPr>
        <p:txBody>
          <a:bodyPr lIns="173940" tIns="173940" rIns="173940" bIns="173940">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3000" dirty="0">
                <a:latin typeface="Calibri" panose="020F0502020204030204" pitchFamily="34" charset="0"/>
              </a:rPr>
              <a:t>Click here to insert your Methods and Materials text. Type it in or copy and paste from your Word document or other source.</a:t>
            </a:r>
            <a:endParaRPr lang="en-US" sz="3000" dirty="0">
              <a:latin typeface="Calibri" panose="020F0502020204030204" pitchFamily="34" charset="0"/>
            </a:endParaRPr>
          </a:p>
          <a:p>
            <a:pPr eaLnBrk="1" hangingPunct="1"/>
            <a:endParaRPr lang="en-US" sz="3000" dirty="0">
              <a:latin typeface="Calibri" panose="020F0502020204030204" pitchFamily="34" charset="0"/>
            </a:endParaRPr>
          </a:p>
          <a:p>
            <a:pPr eaLnBrk="1" hangingPunct="1"/>
            <a:r>
              <a:rPr lang="en-US" sz="3000" dirty="0">
                <a:latin typeface="Calibri" panose="020F0502020204030204" pitchFamily="34" charset="0"/>
              </a:rPr>
              <a:t>This text box will automatically re-size to your text. To turn off that feature, right click inside this box and go to </a:t>
            </a:r>
            <a:r>
              <a:rPr lang="en-US" sz="3000" b="1" dirty="0">
                <a:latin typeface="Calibri" panose="020F0502020204030204" pitchFamily="34" charset="0"/>
              </a:rPr>
              <a:t>Format Shape, Text Box, Autofit</a:t>
            </a:r>
            <a:r>
              <a:rPr lang="en-US" sz="3000" dirty="0">
                <a:latin typeface="Calibri" panose="020F0502020204030204" pitchFamily="34" charset="0"/>
              </a:rPr>
              <a:t>, and select the “Do Not Autofit” radio button.</a:t>
            </a:r>
            <a:endParaRPr lang="en-US" sz="3000" dirty="0">
              <a:latin typeface="Calibri" panose="020F0502020204030204" pitchFamily="34" charset="0"/>
            </a:endParaRPr>
          </a:p>
          <a:p>
            <a:pPr eaLnBrk="1" hangingPunct="1"/>
            <a:endParaRPr lang="en-US" sz="3000" dirty="0">
              <a:latin typeface="Calibri" panose="020F0502020204030204" pitchFamily="34" charset="0"/>
            </a:endParaRPr>
          </a:p>
          <a:p>
            <a:pPr eaLnBrk="1" hangingPunct="1"/>
            <a:r>
              <a:rPr lang="en-US" sz="3000" dirty="0">
                <a:latin typeface="Calibri" panose="020F0502020204030204" pitchFamily="34" charset="0"/>
              </a:rPr>
              <a:t>To change the font style of this text box: Click on the border once to highlight the entire text box, then select a different font or font size that suits you. This text is Calibri 30pt and is easily read up to 4 feet away on an A0 poster.</a:t>
            </a:r>
            <a:endParaRPr lang="en-US" sz="3000" dirty="0">
              <a:latin typeface="Calibri" panose="020F0502020204030204" pitchFamily="34" charset="0"/>
            </a:endParaRPr>
          </a:p>
          <a:p>
            <a:pPr eaLnBrk="1" hangingPunct="1"/>
            <a:endParaRPr lang="en-US" sz="3000" dirty="0">
              <a:latin typeface="Calibri" panose="020F0502020204030204" pitchFamily="34" charset="0"/>
            </a:endParaRPr>
          </a:p>
          <a:p>
            <a:pPr eaLnBrk="1" hangingPunct="1"/>
            <a:r>
              <a:rPr lang="en-US" sz="3000" dirty="0">
                <a:latin typeface="Calibri" panose="020F0502020204030204" pitchFamily="34" charset="0"/>
              </a:rPr>
              <a:t>Zoom out to 100% to preview what this will look like on your printed poster.</a:t>
            </a:r>
            <a:endParaRPr lang="en-US" sz="3000" dirty="0">
              <a:latin typeface="Calibri" panose="020F0502020204030204" pitchFamily="34" charset="0"/>
            </a:endParaRPr>
          </a:p>
        </p:txBody>
      </p:sp>
      <p:sp>
        <p:nvSpPr>
          <p:cNvPr id="34" name="Rectangle 33"/>
          <p:cNvSpPr/>
          <p:nvPr/>
        </p:nvSpPr>
        <p:spPr>
          <a:xfrm>
            <a:off x="10929850" y="6240826"/>
            <a:ext cx="8407576"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a:solidFill>
                  <a:schemeClr val="accent3">
                    <a:lumMod val="20000"/>
                    <a:lumOff val="80000"/>
                  </a:schemeClr>
                </a:solidFill>
              </a:rPr>
              <a:t>Methods and Materials</a:t>
            </a:r>
            <a:endParaRPr lang="en-US" sz="5400" b="1" dirty="0">
              <a:solidFill>
                <a:schemeClr val="accent3">
                  <a:lumMod val="20000"/>
                  <a:lumOff val="80000"/>
                </a:schemeClr>
              </a:solidFill>
            </a:endParaRPr>
          </a:p>
        </p:txBody>
      </p:sp>
      <p:sp>
        <p:nvSpPr>
          <p:cNvPr id="12" name="Text Box 191"/>
          <p:cNvSpPr txBox="1">
            <a:spLocks noChangeArrowheads="1"/>
          </p:cNvSpPr>
          <p:nvPr/>
        </p:nvSpPr>
        <p:spPr bwMode="auto">
          <a:xfrm>
            <a:off x="20178184" y="17385160"/>
            <a:ext cx="8407576" cy="8522396"/>
          </a:xfrm>
          <a:prstGeom prst="rect">
            <a:avLst/>
          </a:prstGeom>
          <a:solidFill>
            <a:schemeClr val="bg1"/>
          </a:solidFill>
          <a:ln w="12700">
            <a:solidFill>
              <a:schemeClr val="accent1">
                <a:lumMod val="75000"/>
              </a:schemeClr>
            </a:solidFill>
          </a:ln>
          <a:effectLst/>
        </p:spPr>
        <p:txBody>
          <a:bodyPr lIns="173940" tIns="173940" rIns="173940" bIns="173940">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3000" dirty="0">
                <a:latin typeface="Calibri" panose="020F0502020204030204" pitchFamily="34" charset="0"/>
              </a:rPr>
              <a:t>Click here to insert your Discussion text. Type it in or copy and paste from your Word document or other source.</a:t>
            </a:r>
            <a:endParaRPr lang="en-US" sz="3000" dirty="0">
              <a:latin typeface="Calibri" panose="020F0502020204030204" pitchFamily="34" charset="0"/>
            </a:endParaRPr>
          </a:p>
          <a:p>
            <a:pPr eaLnBrk="1" hangingPunct="1"/>
            <a:endParaRPr lang="en-US" sz="3000" dirty="0">
              <a:latin typeface="Calibri" panose="020F0502020204030204" pitchFamily="34" charset="0"/>
            </a:endParaRPr>
          </a:p>
          <a:p>
            <a:pPr eaLnBrk="1" hangingPunct="1"/>
            <a:r>
              <a:rPr lang="en-US" sz="3000" dirty="0">
                <a:latin typeface="Calibri" panose="020F0502020204030204" pitchFamily="34" charset="0"/>
              </a:rPr>
              <a:t>This text box will automatically re-size to your text. To turn off that feature, right click inside this box and go to </a:t>
            </a:r>
            <a:r>
              <a:rPr lang="en-US" sz="3000" b="1" dirty="0">
                <a:latin typeface="Calibri" panose="020F0502020204030204" pitchFamily="34" charset="0"/>
              </a:rPr>
              <a:t>Format Shape, Text Box, Autofit</a:t>
            </a:r>
            <a:r>
              <a:rPr lang="en-US" sz="3000" dirty="0">
                <a:latin typeface="Calibri" panose="020F0502020204030204" pitchFamily="34" charset="0"/>
              </a:rPr>
              <a:t>, and select the “Do Not Autofit” radio button.</a:t>
            </a:r>
            <a:endParaRPr lang="en-US" sz="3000" dirty="0">
              <a:latin typeface="Calibri" panose="020F0502020204030204" pitchFamily="34" charset="0"/>
            </a:endParaRPr>
          </a:p>
          <a:p>
            <a:pPr eaLnBrk="1" hangingPunct="1"/>
            <a:endParaRPr lang="en-US" sz="3000" dirty="0">
              <a:latin typeface="Calibri" panose="020F0502020204030204" pitchFamily="34" charset="0"/>
            </a:endParaRPr>
          </a:p>
          <a:p>
            <a:pPr eaLnBrk="1" hangingPunct="1"/>
            <a:r>
              <a:rPr lang="en-US" sz="3000" dirty="0">
                <a:latin typeface="Calibri" panose="020F0502020204030204" pitchFamily="34" charset="0"/>
              </a:rPr>
              <a:t>To change the font style of this text box: Click on the border once to highlight the entire text box, then select a different font or font size that suits you. This text is Calibri 30pt and is easily read up to 4 feet away on an A0 poster.</a:t>
            </a:r>
            <a:endParaRPr lang="en-US" sz="3000" dirty="0">
              <a:latin typeface="Calibri" panose="020F0502020204030204" pitchFamily="34" charset="0"/>
            </a:endParaRPr>
          </a:p>
          <a:p>
            <a:pPr eaLnBrk="1" hangingPunct="1"/>
            <a:endParaRPr lang="en-US" sz="3000" dirty="0">
              <a:latin typeface="Calibri" panose="020F0502020204030204" pitchFamily="34" charset="0"/>
            </a:endParaRPr>
          </a:p>
          <a:p>
            <a:pPr eaLnBrk="1" hangingPunct="1"/>
            <a:r>
              <a:rPr lang="en-US" sz="3000" dirty="0">
                <a:latin typeface="Calibri" panose="020F0502020204030204" pitchFamily="34" charset="0"/>
              </a:rPr>
              <a:t>Zoom out to 100% to preview what this will look like on your printed poster.</a:t>
            </a:r>
            <a:endParaRPr lang="en-US" sz="3000" dirty="0">
              <a:latin typeface="Calibri" panose="020F0502020204030204" pitchFamily="34" charset="0"/>
            </a:endParaRPr>
          </a:p>
        </p:txBody>
      </p:sp>
      <p:sp>
        <p:nvSpPr>
          <p:cNvPr id="35" name="Rectangle 34"/>
          <p:cNvSpPr/>
          <p:nvPr/>
        </p:nvSpPr>
        <p:spPr>
          <a:xfrm>
            <a:off x="20178184" y="16493613"/>
            <a:ext cx="8407576"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a:solidFill>
                  <a:schemeClr val="accent3">
                    <a:lumMod val="20000"/>
                    <a:lumOff val="80000"/>
                  </a:schemeClr>
                </a:solidFill>
              </a:rPr>
              <a:t>Discussion</a:t>
            </a:r>
            <a:endParaRPr lang="en-US" sz="5400" b="1" dirty="0">
              <a:solidFill>
                <a:schemeClr val="accent3">
                  <a:lumMod val="20000"/>
                  <a:lumOff val="80000"/>
                </a:schemeClr>
              </a:solidFill>
            </a:endParaRPr>
          </a:p>
        </p:txBody>
      </p:sp>
      <p:sp>
        <p:nvSpPr>
          <p:cNvPr id="14" name="Text Box 193"/>
          <p:cNvSpPr txBox="1">
            <a:spLocks noChangeArrowheads="1"/>
          </p:cNvSpPr>
          <p:nvPr/>
        </p:nvSpPr>
        <p:spPr bwMode="auto">
          <a:xfrm>
            <a:off x="20178184" y="27637946"/>
            <a:ext cx="8407576" cy="8522396"/>
          </a:xfrm>
          <a:prstGeom prst="rect">
            <a:avLst/>
          </a:prstGeom>
          <a:solidFill>
            <a:schemeClr val="bg1"/>
          </a:solidFill>
          <a:ln w="12700">
            <a:solidFill>
              <a:schemeClr val="accent1">
                <a:lumMod val="75000"/>
              </a:schemeClr>
            </a:solidFill>
          </a:ln>
          <a:effectLst/>
        </p:spPr>
        <p:txBody>
          <a:bodyPr lIns="173940" tIns="173940" rIns="173940" bIns="173940">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3000" dirty="0">
                <a:latin typeface="Calibri" panose="020F0502020204030204" pitchFamily="34" charset="0"/>
              </a:rPr>
              <a:t>Click here to insert your Conclusions text. Type it in or copy and paste from your Word document or other source.</a:t>
            </a:r>
            <a:endParaRPr lang="en-US" sz="3000" dirty="0">
              <a:latin typeface="Calibri" panose="020F0502020204030204" pitchFamily="34" charset="0"/>
            </a:endParaRPr>
          </a:p>
          <a:p>
            <a:pPr eaLnBrk="1" hangingPunct="1"/>
            <a:endParaRPr lang="en-US" sz="3000" dirty="0">
              <a:latin typeface="Calibri" panose="020F0502020204030204" pitchFamily="34" charset="0"/>
            </a:endParaRPr>
          </a:p>
          <a:p>
            <a:pPr eaLnBrk="1" hangingPunct="1"/>
            <a:r>
              <a:rPr lang="en-US" sz="3000" dirty="0">
                <a:latin typeface="Calibri" panose="020F0502020204030204" pitchFamily="34" charset="0"/>
              </a:rPr>
              <a:t>This text box will automatically re-size to your text. To turn off that feature, right click inside this box and go to </a:t>
            </a:r>
            <a:r>
              <a:rPr lang="en-US" sz="3000" b="1" dirty="0">
                <a:latin typeface="Calibri" panose="020F0502020204030204" pitchFamily="34" charset="0"/>
              </a:rPr>
              <a:t>Format Shape, Text Box, Autofit</a:t>
            </a:r>
            <a:r>
              <a:rPr lang="en-US" sz="3000" dirty="0">
                <a:latin typeface="Calibri" panose="020F0502020204030204" pitchFamily="34" charset="0"/>
              </a:rPr>
              <a:t>, and select the “Do Not Autofit” radio button.</a:t>
            </a:r>
            <a:endParaRPr lang="en-US" sz="3000" dirty="0">
              <a:latin typeface="Calibri" panose="020F0502020204030204" pitchFamily="34" charset="0"/>
            </a:endParaRPr>
          </a:p>
          <a:p>
            <a:pPr eaLnBrk="1" hangingPunct="1"/>
            <a:endParaRPr lang="en-US" sz="3000" dirty="0">
              <a:latin typeface="Calibri" panose="020F0502020204030204" pitchFamily="34" charset="0"/>
            </a:endParaRPr>
          </a:p>
          <a:p>
            <a:pPr eaLnBrk="1" hangingPunct="1"/>
            <a:r>
              <a:rPr lang="en-US" sz="3000" dirty="0">
                <a:latin typeface="Calibri" panose="020F0502020204030204" pitchFamily="34" charset="0"/>
              </a:rPr>
              <a:t>To change the font style of this text box: Click on the border once to highlight the entire text box, then select a different font or font size that suits you. This text is Calibri 30pt and is easily read up to 4 feet away on an A0 poster.</a:t>
            </a:r>
            <a:endParaRPr lang="en-US" sz="3000" dirty="0">
              <a:latin typeface="Calibri" panose="020F0502020204030204" pitchFamily="34" charset="0"/>
            </a:endParaRPr>
          </a:p>
          <a:p>
            <a:pPr eaLnBrk="1" hangingPunct="1"/>
            <a:endParaRPr lang="en-US" sz="3000" dirty="0">
              <a:latin typeface="Calibri" panose="020F0502020204030204" pitchFamily="34" charset="0"/>
            </a:endParaRPr>
          </a:p>
          <a:p>
            <a:pPr eaLnBrk="1" hangingPunct="1"/>
            <a:r>
              <a:rPr lang="en-US" sz="3000" dirty="0">
                <a:latin typeface="Calibri" panose="020F0502020204030204" pitchFamily="34" charset="0"/>
              </a:rPr>
              <a:t>Zoom out to 100% to preview what this will look like on your printed poster.</a:t>
            </a:r>
            <a:endParaRPr lang="en-US" sz="3000" dirty="0">
              <a:latin typeface="Calibri" panose="020F0502020204030204" pitchFamily="34" charset="0"/>
            </a:endParaRPr>
          </a:p>
        </p:txBody>
      </p:sp>
      <p:sp>
        <p:nvSpPr>
          <p:cNvPr id="36" name="Rectangle 35"/>
          <p:cNvSpPr/>
          <p:nvPr/>
        </p:nvSpPr>
        <p:spPr>
          <a:xfrm>
            <a:off x="20178184" y="26746399"/>
            <a:ext cx="8407576"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a:solidFill>
                  <a:schemeClr val="accent3">
                    <a:lumMod val="20000"/>
                    <a:lumOff val="80000"/>
                  </a:schemeClr>
                </a:solidFill>
              </a:rPr>
              <a:t>Conclusions</a:t>
            </a:r>
            <a:endParaRPr lang="en-US" sz="5400" b="1" dirty="0">
              <a:solidFill>
                <a:schemeClr val="accent3">
                  <a:lumMod val="20000"/>
                  <a:lumOff val="80000"/>
                </a:schemeClr>
              </a:solidFill>
            </a:endParaRPr>
          </a:p>
        </p:txBody>
      </p:sp>
      <p:graphicFrame>
        <p:nvGraphicFramePr>
          <p:cNvPr id="44" name="Content Placeholder 114" descr="Sample table with 4 columns, 7 rows." title="Sample Table"/>
          <p:cNvGraphicFramePr/>
          <p:nvPr/>
        </p:nvGraphicFramePr>
        <p:xfrm>
          <a:off x="10959350" y="29696630"/>
          <a:ext cx="8407576" cy="6463709"/>
        </p:xfrm>
        <a:graphic>
          <a:graphicData uri="http://schemas.openxmlformats.org/drawingml/2006/table">
            <a:tbl>
              <a:tblPr firstRow="1" bandRow="1">
                <a:tableStyleId>{F5AB1C69-6EDB-4FF4-983F-18BD219EF322}</a:tableStyleId>
              </a:tblPr>
              <a:tblGrid>
                <a:gridCol w="2101894"/>
                <a:gridCol w="2101894"/>
                <a:gridCol w="2101894"/>
                <a:gridCol w="2101894"/>
              </a:tblGrid>
              <a:tr h="923387">
                <a:tc>
                  <a:txBody>
                    <a:bodyPr/>
                    <a:lstStyle/>
                    <a:p>
                      <a:endParaRPr lang="en-US" sz="3100" dirty="0"/>
                    </a:p>
                  </a:txBody>
                  <a:tcPr marL="84076" marR="84076" marT="44577" marB="44577" anchor="ctr">
                    <a:solidFill>
                      <a:schemeClr val="accent1">
                        <a:lumMod val="75000"/>
                      </a:schemeClr>
                    </a:solidFill>
                  </a:tcPr>
                </a:tc>
                <a:tc>
                  <a:txBody>
                    <a:bodyPr/>
                    <a:lstStyle/>
                    <a:p>
                      <a:pPr algn="ctr"/>
                      <a:r>
                        <a:rPr lang="en-US" sz="3100" dirty="0" smtClean="0"/>
                        <a:t>Heading</a:t>
                      </a:r>
                      <a:endParaRPr lang="en-US" sz="3100" dirty="0"/>
                    </a:p>
                  </a:txBody>
                  <a:tcPr marL="84076" marR="84076" marT="44577" marB="44577" anchor="ctr">
                    <a:solidFill>
                      <a:schemeClr val="accent1">
                        <a:lumMod val="75000"/>
                      </a:schemeClr>
                    </a:solidFill>
                  </a:tcPr>
                </a:tc>
                <a:tc>
                  <a:txBody>
                    <a:bodyPr/>
                    <a:lstStyle/>
                    <a:p>
                      <a:pPr algn="ctr"/>
                      <a:r>
                        <a:rPr lang="en-US" sz="3100" dirty="0" smtClean="0"/>
                        <a:t>Heading</a:t>
                      </a:r>
                      <a:endParaRPr lang="en-US" sz="3100" dirty="0"/>
                    </a:p>
                  </a:txBody>
                  <a:tcPr marL="84076" marR="84076" marT="44577" marB="44577" anchor="ctr">
                    <a:solidFill>
                      <a:schemeClr val="accent1">
                        <a:lumMod val="75000"/>
                      </a:schemeClr>
                    </a:solidFill>
                  </a:tcPr>
                </a:tc>
                <a:tc>
                  <a:txBody>
                    <a:bodyPr/>
                    <a:lstStyle/>
                    <a:p>
                      <a:pPr algn="ctr"/>
                      <a:r>
                        <a:rPr lang="en-US" sz="3100" dirty="0" smtClean="0"/>
                        <a:t>Heading</a:t>
                      </a:r>
                      <a:endParaRPr lang="en-US" sz="3100" dirty="0"/>
                    </a:p>
                  </a:txBody>
                  <a:tcPr marL="84076" marR="84076" marT="44577" marB="44577" anchor="ctr">
                    <a:solidFill>
                      <a:schemeClr val="accent1">
                        <a:lumMod val="75000"/>
                      </a:schemeClr>
                    </a:solidFill>
                  </a:tcPr>
                </a:tc>
              </a:tr>
              <a:tr h="923387">
                <a:tc>
                  <a:txBody>
                    <a:bodyPr/>
                    <a:lstStyle/>
                    <a:p>
                      <a:r>
                        <a:rPr lang="en-US" sz="3100" dirty="0" smtClean="0"/>
                        <a:t>Item</a:t>
                      </a:r>
                      <a:endParaRPr lang="en-US" sz="3100" dirty="0"/>
                    </a:p>
                  </a:txBody>
                  <a:tcPr marL="84076" marR="84076" marT="44577" marB="44577" anchor="ctr"/>
                </a:tc>
                <a:tc>
                  <a:txBody>
                    <a:bodyPr/>
                    <a:lstStyle/>
                    <a:p>
                      <a:pPr algn="ctr"/>
                      <a:r>
                        <a:rPr lang="en-US" sz="3100" dirty="0" smtClean="0"/>
                        <a:t>800</a:t>
                      </a:r>
                      <a:endParaRPr lang="en-US" sz="3100" dirty="0"/>
                    </a:p>
                  </a:txBody>
                  <a:tcPr marL="84076" marR="84076" marT="44577" marB="44577" anchor="ctr"/>
                </a:tc>
                <a:tc>
                  <a:txBody>
                    <a:bodyPr/>
                    <a:lstStyle/>
                    <a:p>
                      <a:pPr algn="ctr"/>
                      <a:r>
                        <a:rPr lang="en-US" sz="3100" dirty="0" smtClean="0"/>
                        <a:t>790</a:t>
                      </a:r>
                      <a:endParaRPr lang="en-US" sz="3100" dirty="0"/>
                    </a:p>
                  </a:txBody>
                  <a:tcPr marL="84076" marR="84076" marT="44577" marB="44577" anchor="ctr"/>
                </a:tc>
                <a:tc>
                  <a:txBody>
                    <a:bodyPr/>
                    <a:lstStyle/>
                    <a:p>
                      <a:pPr algn="ctr"/>
                      <a:r>
                        <a:rPr lang="en-US" sz="3100" dirty="0" smtClean="0"/>
                        <a:t>4001</a:t>
                      </a:r>
                      <a:endParaRPr lang="en-US" sz="3100" dirty="0"/>
                    </a:p>
                  </a:txBody>
                  <a:tcPr marL="84076" marR="84076" marT="44577" marB="44577" anchor="ctr"/>
                </a:tc>
              </a:tr>
              <a:tr h="923387">
                <a:tc>
                  <a:txBody>
                    <a:bodyPr/>
                    <a:lstStyle/>
                    <a:p>
                      <a:r>
                        <a:rPr lang="en-US" sz="3100" dirty="0" smtClean="0"/>
                        <a:t>Item</a:t>
                      </a:r>
                      <a:endParaRPr lang="en-US" sz="3100" dirty="0"/>
                    </a:p>
                  </a:txBody>
                  <a:tcPr marL="84076" marR="84076" marT="44577" marB="44577" anchor="ctr"/>
                </a:tc>
                <a:tc>
                  <a:txBody>
                    <a:bodyPr/>
                    <a:lstStyle/>
                    <a:p>
                      <a:pPr algn="ctr"/>
                      <a:r>
                        <a:rPr lang="en-US" sz="3100" dirty="0" smtClean="0"/>
                        <a:t>356</a:t>
                      </a:r>
                      <a:endParaRPr lang="en-US" sz="3100" dirty="0" smtClean="0"/>
                    </a:p>
                  </a:txBody>
                  <a:tcPr marL="84076" marR="84076" marT="44577" marB="44577" anchor="ctr"/>
                </a:tc>
                <a:tc>
                  <a:txBody>
                    <a:bodyPr/>
                    <a:lstStyle/>
                    <a:p>
                      <a:pPr algn="ctr"/>
                      <a:r>
                        <a:rPr lang="en-US" sz="3100" dirty="0" smtClean="0"/>
                        <a:t>856</a:t>
                      </a:r>
                      <a:endParaRPr lang="en-US" sz="3100" dirty="0"/>
                    </a:p>
                  </a:txBody>
                  <a:tcPr marL="84076" marR="84076" marT="44577" marB="44577" anchor="ctr"/>
                </a:tc>
                <a:tc>
                  <a:txBody>
                    <a:bodyPr/>
                    <a:lstStyle/>
                    <a:p>
                      <a:pPr algn="ctr"/>
                      <a:r>
                        <a:rPr lang="en-US" sz="3100" dirty="0" smtClean="0"/>
                        <a:t>290</a:t>
                      </a:r>
                      <a:endParaRPr lang="en-US" sz="3100" dirty="0"/>
                    </a:p>
                  </a:txBody>
                  <a:tcPr marL="84076" marR="84076" marT="44577" marB="44577" anchor="ctr"/>
                </a:tc>
              </a:tr>
              <a:tr h="923387">
                <a:tc>
                  <a:txBody>
                    <a:bodyPr/>
                    <a:lstStyle/>
                    <a:p>
                      <a:r>
                        <a:rPr lang="en-US" sz="3100" dirty="0" smtClean="0"/>
                        <a:t>Item</a:t>
                      </a:r>
                      <a:endParaRPr lang="en-US" sz="3100" dirty="0"/>
                    </a:p>
                  </a:txBody>
                  <a:tcPr marL="84076" marR="84076" marT="44577" marB="44577" anchor="ctr"/>
                </a:tc>
                <a:tc>
                  <a:txBody>
                    <a:bodyPr/>
                    <a:lstStyle/>
                    <a:p>
                      <a:pPr algn="ctr"/>
                      <a:r>
                        <a:rPr lang="en-US" sz="3100" dirty="0" smtClean="0"/>
                        <a:t>228</a:t>
                      </a:r>
                      <a:endParaRPr lang="en-US" sz="3100" dirty="0"/>
                    </a:p>
                  </a:txBody>
                  <a:tcPr marL="84076" marR="84076" marT="44577" marB="44577" anchor="ctr"/>
                </a:tc>
                <a:tc>
                  <a:txBody>
                    <a:bodyPr/>
                    <a:lstStyle/>
                    <a:p>
                      <a:pPr algn="ctr"/>
                      <a:r>
                        <a:rPr lang="en-US" sz="3100" dirty="0" smtClean="0"/>
                        <a:t>134</a:t>
                      </a:r>
                      <a:endParaRPr lang="en-US" sz="3100" dirty="0"/>
                    </a:p>
                  </a:txBody>
                  <a:tcPr marL="84076" marR="84076" marT="44577" marB="44577" anchor="ctr"/>
                </a:tc>
                <a:tc>
                  <a:txBody>
                    <a:bodyPr/>
                    <a:lstStyle/>
                    <a:p>
                      <a:pPr algn="ctr"/>
                      <a:r>
                        <a:rPr lang="en-US" sz="3100" dirty="0" smtClean="0"/>
                        <a:t>238</a:t>
                      </a:r>
                      <a:endParaRPr lang="en-US" sz="3100" dirty="0"/>
                    </a:p>
                  </a:txBody>
                  <a:tcPr marL="84076" marR="84076" marT="44577" marB="44577" anchor="ctr"/>
                </a:tc>
              </a:tr>
              <a:tr h="923387">
                <a:tc>
                  <a:txBody>
                    <a:bodyPr/>
                    <a:lstStyle/>
                    <a:p>
                      <a:r>
                        <a:rPr lang="en-US" sz="3100" dirty="0" smtClean="0"/>
                        <a:t>Item</a:t>
                      </a:r>
                      <a:endParaRPr lang="en-US" sz="3100" dirty="0"/>
                    </a:p>
                  </a:txBody>
                  <a:tcPr marL="84076" marR="84076" marT="44577" marB="44577" anchor="ctr"/>
                </a:tc>
                <a:tc>
                  <a:txBody>
                    <a:bodyPr/>
                    <a:lstStyle/>
                    <a:p>
                      <a:pPr algn="ctr"/>
                      <a:r>
                        <a:rPr lang="en-US" sz="3100" dirty="0" smtClean="0"/>
                        <a:t>954</a:t>
                      </a:r>
                      <a:endParaRPr lang="en-US" sz="3100" dirty="0"/>
                    </a:p>
                  </a:txBody>
                  <a:tcPr marL="84076" marR="84076" marT="44577" marB="44577" anchor="ctr"/>
                </a:tc>
                <a:tc>
                  <a:txBody>
                    <a:bodyPr/>
                    <a:lstStyle/>
                    <a:p>
                      <a:pPr algn="ctr"/>
                      <a:r>
                        <a:rPr lang="en-US" sz="3100" dirty="0" smtClean="0"/>
                        <a:t>875</a:t>
                      </a:r>
                      <a:endParaRPr lang="en-US" sz="3100" dirty="0"/>
                    </a:p>
                  </a:txBody>
                  <a:tcPr marL="84076" marR="84076" marT="44577" marB="44577" anchor="ctr"/>
                </a:tc>
                <a:tc>
                  <a:txBody>
                    <a:bodyPr/>
                    <a:lstStyle/>
                    <a:p>
                      <a:pPr algn="ctr"/>
                      <a:r>
                        <a:rPr lang="en-US" sz="3100" dirty="0" smtClean="0"/>
                        <a:t>976</a:t>
                      </a:r>
                      <a:endParaRPr lang="en-US" sz="3100" dirty="0"/>
                    </a:p>
                  </a:txBody>
                  <a:tcPr marL="84076" marR="84076" marT="44577" marB="44577" anchor="ctr"/>
                </a:tc>
              </a:tr>
              <a:tr h="923387">
                <a:tc>
                  <a:txBody>
                    <a:bodyPr/>
                    <a:lstStyle/>
                    <a:p>
                      <a:r>
                        <a:rPr lang="en-US" sz="3100" dirty="0" smtClean="0"/>
                        <a:t>Item</a:t>
                      </a:r>
                      <a:endParaRPr lang="en-US" sz="3100" dirty="0"/>
                    </a:p>
                  </a:txBody>
                  <a:tcPr marL="84076" marR="84076" marT="44577" marB="44577" anchor="ctr"/>
                </a:tc>
                <a:tc>
                  <a:txBody>
                    <a:bodyPr/>
                    <a:lstStyle/>
                    <a:p>
                      <a:pPr algn="ctr"/>
                      <a:r>
                        <a:rPr lang="en-US" sz="3100" dirty="0" smtClean="0"/>
                        <a:t>324</a:t>
                      </a:r>
                      <a:endParaRPr lang="en-US" sz="3100" dirty="0"/>
                    </a:p>
                  </a:txBody>
                  <a:tcPr marL="84076" marR="84076" marT="44577" marB="44577" anchor="ctr"/>
                </a:tc>
                <a:tc>
                  <a:txBody>
                    <a:bodyPr/>
                    <a:lstStyle/>
                    <a:p>
                      <a:pPr algn="ctr"/>
                      <a:r>
                        <a:rPr lang="en-US" sz="3100" dirty="0" smtClean="0"/>
                        <a:t>325</a:t>
                      </a:r>
                      <a:endParaRPr lang="en-US" sz="3100" dirty="0"/>
                    </a:p>
                  </a:txBody>
                  <a:tcPr marL="84076" marR="84076" marT="44577" marB="44577" anchor="ctr"/>
                </a:tc>
                <a:tc>
                  <a:txBody>
                    <a:bodyPr/>
                    <a:lstStyle/>
                    <a:p>
                      <a:pPr algn="ctr"/>
                      <a:r>
                        <a:rPr lang="en-US" sz="3100" dirty="0" smtClean="0"/>
                        <a:t>301</a:t>
                      </a:r>
                      <a:endParaRPr lang="en-US" sz="3100" dirty="0"/>
                    </a:p>
                  </a:txBody>
                  <a:tcPr marL="84076" marR="84076" marT="44577" marB="44577" anchor="ctr"/>
                </a:tc>
              </a:tr>
              <a:tr h="923387">
                <a:tc>
                  <a:txBody>
                    <a:bodyPr/>
                    <a:lstStyle/>
                    <a:p>
                      <a:r>
                        <a:rPr lang="en-US" sz="3100" dirty="0" smtClean="0"/>
                        <a:t>Item</a:t>
                      </a:r>
                      <a:endParaRPr lang="en-US" sz="3100" dirty="0"/>
                    </a:p>
                  </a:txBody>
                  <a:tcPr marL="84076" marR="84076" marT="44577" marB="44577" anchor="ctr"/>
                </a:tc>
                <a:tc>
                  <a:txBody>
                    <a:bodyPr/>
                    <a:lstStyle/>
                    <a:p>
                      <a:pPr algn="ctr"/>
                      <a:r>
                        <a:rPr lang="en-US" sz="3100" dirty="0" smtClean="0"/>
                        <a:t>199</a:t>
                      </a:r>
                      <a:endParaRPr lang="en-US" sz="3100" dirty="0"/>
                    </a:p>
                  </a:txBody>
                  <a:tcPr marL="84076" marR="84076" marT="44577" marB="44577" anchor="ctr"/>
                </a:tc>
                <a:tc>
                  <a:txBody>
                    <a:bodyPr/>
                    <a:lstStyle/>
                    <a:p>
                      <a:pPr algn="ctr"/>
                      <a:r>
                        <a:rPr lang="en-US" sz="3100" dirty="0" smtClean="0"/>
                        <a:t>137</a:t>
                      </a:r>
                      <a:endParaRPr lang="en-US" sz="3100" dirty="0"/>
                    </a:p>
                  </a:txBody>
                  <a:tcPr marL="84076" marR="84076" marT="44577" marB="44577" anchor="ctr"/>
                </a:tc>
                <a:tc>
                  <a:txBody>
                    <a:bodyPr/>
                    <a:lstStyle/>
                    <a:p>
                      <a:pPr algn="ctr"/>
                      <a:r>
                        <a:rPr lang="en-US" sz="3100" dirty="0" smtClean="0"/>
                        <a:t>186</a:t>
                      </a:r>
                      <a:endParaRPr lang="en-US" sz="3100" dirty="0"/>
                    </a:p>
                  </a:txBody>
                  <a:tcPr marL="84076" marR="84076" marT="44577" marB="44577" anchor="ctr"/>
                </a:tc>
              </a:tr>
            </a:tbl>
          </a:graphicData>
        </a:graphic>
      </p:graphicFrame>
      <mc:AlternateContent xmlns:mc="http://schemas.openxmlformats.org/markup-compatibility/2006">
        <mc:Choice xmlns:a14="http://schemas.microsoft.com/office/drawing/2010/main" Requires="a14">
          <p:sp>
            <p:nvSpPr>
              <p:cNvPr id="11" name="Text Box 190"/>
              <p:cNvSpPr txBox="1">
                <a:spLocks noChangeArrowheads="1"/>
              </p:cNvSpPr>
              <p:nvPr/>
            </p:nvSpPr>
            <p:spPr bwMode="auto">
              <a:xfrm>
                <a:off x="1681515" y="17385160"/>
                <a:ext cx="8407576" cy="15155908"/>
              </a:xfrm>
              <a:prstGeom prst="rect">
                <a:avLst/>
              </a:prstGeom>
              <a:solidFill>
                <a:schemeClr val="bg1"/>
              </a:solidFill>
              <a:ln w="12700">
                <a:solidFill>
                  <a:schemeClr val="accent1">
                    <a:lumMod val="75000"/>
                  </a:schemeClr>
                </a:solidFill>
              </a:ln>
              <a:effectLst/>
            </p:spPr>
            <p:txBody>
              <a:bodyPr lIns="173940" tIns="173940" rIns="173940" bIns="173940">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3000" b="1" dirty="0">
                    <a:latin typeface="+mn-lt"/>
                  </a:rPr>
                  <a:t>Genigraphics®</a:t>
                </a:r>
                <a:r>
                  <a:rPr lang="en-US" sz="3000" dirty="0">
                    <a:latin typeface="+mn-lt"/>
                  </a:rPr>
                  <a:t> has provided this template to assist in preparation of a medical or scientific research poster. The dimensions are set to </a:t>
                </a:r>
                <a:r>
                  <a:rPr lang="en-US" sz="3000" dirty="0" smtClean="0">
                    <a:latin typeface="+mn-lt"/>
                  </a:rPr>
                  <a:t>A0 international paper size (46.8” </a:t>
                </a:r>
                <a:r>
                  <a:rPr lang="en-US" sz="3000" dirty="0">
                    <a:latin typeface="+mn-lt"/>
                  </a:rPr>
                  <a:t>high by </a:t>
                </a:r>
                <a:r>
                  <a:rPr lang="en-US" sz="3000" dirty="0" smtClean="0">
                    <a:latin typeface="+mn-lt"/>
                  </a:rPr>
                  <a:t>33.1” wide) </a:t>
                </a:r>
                <a:r>
                  <a:rPr lang="en-US" sz="3000" dirty="0">
                    <a:latin typeface="+mn-lt"/>
                  </a:rPr>
                  <a:t>but prints can be scaled up or down in size to any dimension with </a:t>
                </a:r>
                <a:r>
                  <a:rPr lang="en-US" sz="3000" dirty="0" smtClean="0">
                    <a:latin typeface="+mn-lt"/>
                  </a:rPr>
                  <a:t>the same aspect </a:t>
                </a:r>
                <a:r>
                  <a:rPr lang="en-US" sz="3000" dirty="0">
                    <a:latin typeface="+mn-lt"/>
                  </a:rPr>
                  <a:t>ratio. For example, if you order </a:t>
                </a:r>
                <a:r>
                  <a:rPr lang="en-US" sz="3000" dirty="0" smtClean="0">
                    <a:latin typeface="+mn-lt"/>
                  </a:rPr>
                  <a:t>an A1 poster (33.1” high by 23.4” wide) </a:t>
                </a:r>
                <a:r>
                  <a:rPr lang="en-US" sz="3000" dirty="0">
                    <a:latin typeface="+mn-lt"/>
                  </a:rPr>
                  <a:t>using this template, we will print the file at </a:t>
                </a:r>
                <a:r>
                  <a:rPr lang="en-US" sz="3000" dirty="0" smtClean="0">
                    <a:latin typeface="+mn-lt"/>
                  </a:rPr>
                  <a:t>70.6% </a:t>
                </a:r>
                <a:r>
                  <a:rPr lang="en-US" sz="3000" dirty="0">
                    <a:latin typeface="+mn-lt"/>
                  </a:rPr>
                  <a:t>of its original size. </a:t>
                </a:r>
                <a:r>
                  <a:rPr lang="en-US" sz="3000" b="1" dirty="0">
                    <a:latin typeface="+mn-lt"/>
                  </a:rPr>
                  <a:t>The most critical factor is that your template and poster dimensions must be proportional:</a:t>
                </a:r>
                <a:endParaRPr lang="en-US" sz="3000" b="1" dirty="0">
                  <a:latin typeface="+mn-lt"/>
                </a:endParaRPr>
              </a:p>
              <a:p>
                <a:pPr eaLnBrk="1" hangingPunct="1"/>
                <a:endParaRPr lang="en-US" sz="3000" b="1" dirty="0">
                  <a:latin typeface="+mn-lt"/>
                </a:endParaRPr>
              </a:p>
              <a:p>
                <a:pPr eaLnBrk="1" hangingPunct="1"/>
                <a14:m>
                  <m:oMathPara xmlns:m="http://schemas.openxmlformats.org/officeDocument/2006/math">
                    <m:oMathParaPr>
                      <m:jc m:val="centerGroup"/>
                    </m:oMathParaPr>
                    <m:oMath xmlns:m="http://schemas.openxmlformats.org/officeDocument/2006/math">
                      <m:box>
                        <m:boxPr>
                          <m:ctrlPr>
                            <a:rPr lang="en-US" sz="3000" b="1" i="1">
                              <a:latin typeface="Cambria Math" panose="02040503050406030204"/>
                            </a:rPr>
                          </m:ctrlPr>
                        </m:boxPr>
                        <m:e>
                          <m:f>
                            <m:fPr>
                              <m:ctrlPr>
                                <a:rPr lang="en-US" sz="3000" b="1" i="1">
                                  <a:latin typeface="Cambria Math" panose="02040503050406030204"/>
                                </a:rPr>
                              </m:ctrlPr>
                            </m:fPr>
                            <m:num>
                              <m:r>
                                <a:rPr lang="en-US" sz="3000" b="1" i="1">
                                  <a:latin typeface="Cambria Math" panose="02040503050406030204"/>
                                </a:rPr>
                                <m:t>𝒕𝒆𝒎𝒑𝒍𝒂𝒕𝒆</m:t>
                              </m:r>
                              <m:r>
                                <a:rPr lang="en-US" sz="3000" b="1" i="1">
                                  <a:latin typeface="Cambria Math" panose="02040503050406030204"/>
                                </a:rPr>
                                <m:t> </m:t>
                              </m:r>
                              <m:r>
                                <a:rPr lang="en-US" sz="3000" b="1" i="1">
                                  <a:latin typeface="Cambria Math" panose="02040503050406030204"/>
                                </a:rPr>
                                <m:t>𝒉𝒆𝒊𝒈𝒉𝒕</m:t>
                              </m:r>
                            </m:num>
                            <m:den>
                              <m:r>
                                <a:rPr lang="en-US" sz="3000" b="1" i="1">
                                  <a:latin typeface="Cambria Math" panose="02040503050406030204"/>
                                </a:rPr>
                                <m:t>𝒕𝒆𝒎𝒑𝒍𝒂𝒕𝒆</m:t>
                              </m:r>
                              <m:r>
                                <a:rPr lang="en-US" sz="3000" b="1" i="1">
                                  <a:latin typeface="Cambria Math" panose="02040503050406030204"/>
                                </a:rPr>
                                <m:t> </m:t>
                              </m:r>
                              <m:r>
                                <a:rPr lang="en-US" sz="3000" b="1" i="1">
                                  <a:latin typeface="Cambria Math" panose="02040503050406030204"/>
                                </a:rPr>
                                <m:t>𝒘𝒊𝒅𝒕𝒉</m:t>
                              </m:r>
                            </m:den>
                          </m:f>
                        </m:e>
                      </m:box>
                      <m:r>
                        <a:rPr lang="en-US" sz="3000" b="1" i="1">
                          <a:latin typeface="Cambria Math" panose="02040503050406030204"/>
                        </a:rPr>
                        <m:t> = </m:t>
                      </m:r>
                      <m:box>
                        <m:boxPr>
                          <m:ctrlPr>
                            <a:rPr lang="en-US" sz="3000" b="1" i="1">
                              <a:latin typeface="Cambria Math" panose="02040503050406030204"/>
                            </a:rPr>
                          </m:ctrlPr>
                        </m:boxPr>
                        <m:e>
                          <m:f>
                            <m:fPr>
                              <m:ctrlPr>
                                <a:rPr lang="en-US" sz="3000" b="1" i="1">
                                  <a:latin typeface="Cambria Math" panose="02040503050406030204"/>
                                </a:rPr>
                              </m:ctrlPr>
                            </m:fPr>
                            <m:num>
                              <m:r>
                                <a:rPr lang="en-US" sz="3000" b="1" i="1">
                                  <a:latin typeface="Cambria Math" panose="02040503050406030204"/>
                                </a:rPr>
                                <m:t>𝒅𝒆𝒔𝒊𝒓𝒆𝒅</m:t>
                              </m:r>
                              <m:r>
                                <a:rPr lang="en-US" sz="3000" b="1" i="1">
                                  <a:latin typeface="Cambria Math" panose="02040503050406030204"/>
                                </a:rPr>
                                <m:t> </m:t>
                              </m:r>
                              <m:r>
                                <a:rPr lang="en-US" sz="3000" b="1" i="1">
                                  <a:latin typeface="Cambria Math" panose="02040503050406030204"/>
                                </a:rPr>
                                <m:t>𝒑𝒓𝒊𝒏𝒕</m:t>
                              </m:r>
                              <m:r>
                                <a:rPr lang="en-US" sz="3000" b="1" i="1">
                                  <a:latin typeface="Cambria Math" panose="02040503050406030204"/>
                                </a:rPr>
                                <m:t> </m:t>
                              </m:r>
                              <m:r>
                                <a:rPr lang="en-US" sz="3000" b="1" i="1">
                                  <a:latin typeface="Cambria Math" panose="02040503050406030204"/>
                                </a:rPr>
                                <m:t>𝒉𝒆𝒊𝒈𝒉𝒕</m:t>
                              </m:r>
                            </m:num>
                            <m:den>
                              <m:r>
                                <a:rPr lang="en-US" sz="3000" b="1" i="1">
                                  <a:latin typeface="Cambria Math" panose="02040503050406030204"/>
                                </a:rPr>
                                <m:t>𝒅𝒆𝒔𝒊𝒓𝒆𝒅</m:t>
                              </m:r>
                              <m:r>
                                <a:rPr lang="en-US" sz="3000" b="1" i="1">
                                  <a:latin typeface="Cambria Math" panose="02040503050406030204"/>
                                </a:rPr>
                                <m:t> </m:t>
                              </m:r>
                              <m:r>
                                <a:rPr lang="en-US" sz="3000" b="1" i="1">
                                  <a:latin typeface="Cambria Math" panose="02040503050406030204"/>
                                </a:rPr>
                                <m:t>𝒑𝒓𝒊𝒏𝒕</m:t>
                              </m:r>
                              <m:r>
                                <a:rPr lang="en-US" sz="3000" b="1" i="1">
                                  <a:latin typeface="Cambria Math" panose="02040503050406030204"/>
                                </a:rPr>
                                <m:t> </m:t>
                              </m:r>
                              <m:r>
                                <a:rPr lang="en-US" sz="3000" b="1" i="1">
                                  <a:latin typeface="Cambria Math" panose="02040503050406030204"/>
                                </a:rPr>
                                <m:t>𝒘𝒊𝒅𝒕𝒉</m:t>
                              </m:r>
                            </m:den>
                          </m:f>
                        </m:e>
                      </m:box>
                    </m:oMath>
                  </m:oMathPara>
                </a14:m>
                <a:endParaRPr lang="en-US" sz="3000" b="1" dirty="0">
                  <a:latin typeface="+mn-lt"/>
                </a:endParaRPr>
              </a:p>
              <a:p>
                <a:pPr eaLnBrk="1" hangingPunct="1"/>
                <a:endParaRPr lang="en-US" sz="3000" dirty="0">
                  <a:latin typeface="+mn-lt"/>
                </a:endParaRPr>
              </a:p>
              <a:p>
                <a:pPr eaLnBrk="1" hangingPunct="1"/>
                <a:r>
                  <a:rPr lang="en-US" sz="3000" dirty="0">
                    <a:latin typeface="+mn-lt"/>
                  </a:rPr>
                  <a:t>Order your poster from Genigraphics and we will perform a free design review and advise you if we see anything that may be a concern for printing. We’ll even help tidy things up.</a:t>
                </a:r>
                <a:endParaRPr lang="en-US" sz="3000" dirty="0">
                  <a:latin typeface="+mn-lt"/>
                </a:endParaRPr>
              </a:p>
              <a:p>
                <a:pPr eaLnBrk="1" hangingPunct="1"/>
                <a:endParaRPr lang="en-US" sz="3000" dirty="0">
                  <a:latin typeface="+mn-lt"/>
                </a:endParaRPr>
              </a:p>
              <a:p>
                <a:pPr eaLnBrk="1" hangingPunct="1"/>
                <a:r>
                  <a:rPr lang="en-US" sz="3000" dirty="0">
                    <a:latin typeface="+mn-lt"/>
                  </a:rPr>
                  <a:t>We have more history with PowerPoint® than any other printing company. In fact, we helped Microsoft® design the software and we created all of the original color themes, templates, and clip art galleries. We know how to make your printed poster look just like it does on screen. Other printing companies and copy centers will blindly convert your file to another format prior to printing. This can result in text shifting, symbols changing, and altered colors. We know the secrets to avoid those issues. So choose Genigraphics for the most accurate reproduction available.</a:t>
                </a:r>
                <a:endParaRPr lang="en-US" sz="3000" dirty="0">
                  <a:latin typeface="+mn-lt"/>
                </a:endParaRPr>
              </a:p>
            </p:txBody>
          </p:sp>
        </mc:Choice>
        <mc:Fallback>
          <p:sp>
            <p:nvSpPr>
              <p:cNvPr id="11" name="Text Box 190"/>
              <p:cNvSpPr txBox="1">
                <a:spLocks noRot="1" noChangeAspect="1" noMove="1" noResize="1" noEditPoints="1" noAdjustHandles="1" noChangeArrowheads="1" noChangeShapeType="1" noTextEdit="1"/>
              </p:cNvSpPr>
              <p:nvPr/>
            </p:nvSpPr>
            <p:spPr bwMode="auto">
              <a:xfrm>
                <a:off x="1681515" y="17385160"/>
                <a:ext cx="8407576" cy="15155908"/>
              </a:xfrm>
              <a:prstGeom prst="rect">
                <a:avLst/>
              </a:prstGeom>
              <a:blipFill rotWithShape="1">
                <a:blip r:embed="rId2"/>
                <a:stretch>
                  <a:fillRect l="-76" t="-43" r="-73" b="-39"/>
                </a:stretch>
              </a:blipFill>
              <a:ln w="12700">
                <a:solidFill>
                  <a:schemeClr val="accent1">
                    <a:lumMod val="75000"/>
                  </a:schemeClr>
                </a:solidFill>
              </a:ln>
              <a:effectLst/>
            </p:spPr>
            <p:txBody>
              <a:bodyPr/>
              <a:lstStyle/>
              <a:p>
                <a:r>
                  <a:rPr lang="zh-CN" altLang="en-US">
                    <a:noFill/>
                  </a:rPr>
                  <a:t> </a:t>
                </a:r>
              </a:p>
            </p:txBody>
          </p:sp>
        </mc:Fallback>
      </mc:AlternateContent>
      <p:sp>
        <p:nvSpPr>
          <p:cNvPr id="45" name="Rectangle 44"/>
          <p:cNvSpPr/>
          <p:nvPr/>
        </p:nvSpPr>
        <p:spPr>
          <a:xfrm>
            <a:off x="10929850" y="16493613"/>
            <a:ext cx="8407576"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a:solidFill>
                  <a:schemeClr val="accent3">
                    <a:lumMod val="20000"/>
                    <a:lumOff val="80000"/>
                  </a:schemeClr>
                </a:solidFill>
              </a:rPr>
              <a:t>Results</a:t>
            </a:r>
            <a:endParaRPr lang="en-US" sz="5400" b="1" dirty="0">
              <a:solidFill>
                <a:schemeClr val="accent3">
                  <a:lumMod val="20000"/>
                  <a:lumOff val="80000"/>
                </a:schemeClr>
              </a:solidFill>
            </a:endParaRPr>
          </a:p>
        </p:txBody>
      </p:sp>
      <p:pic>
        <p:nvPicPr>
          <p:cNvPr id="49" name="Picture 178"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115" y="32987225"/>
            <a:ext cx="3783410" cy="2674640"/>
          </a:xfrm>
          <a:prstGeom prst="rect">
            <a:avLst/>
          </a:prstGeom>
          <a:noFill/>
          <a:ln w="9525">
            <a:solidFill>
              <a:schemeClr val="tx2">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50" name="Picture 179"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5283" y="32987225"/>
            <a:ext cx="3783410" cy="267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180"/>
          <p:cNvSpPr txBox="1">
            <a:spLocks noChangeArrowheads="1"/>
          </p:cNvSpPr>
          <p:nvPr/>
        </p:nvSpPr>
        <p:spPr bwMode="auto">
          <a:xfrm>
            <a:off x="1711118" y="35880399"/>
            <a:ext cx="3884987" cy="45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970" tIns="43485" rIns="86970" bIns="43485">
            <a:spAutoFit/>
          </a:bodyPr>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2400" b="1" dirty="0">
                <a:latin typeface="Calibri" panose="020F0502020204030204" pitchFamily="34" charset="0"/>
              </a:rPr>
              <a:t>Figure 1.</a:t>
            </a:r>
            <a:r>
              <a:rPr lang="en-US" sz="2400" dirty="0">
                <a:latin typeface="Calibri" panose="020F0502020204030204" pitchFamily="34" charset="0"/>
              </a:rPr>
              <a:t> Label in 24pt Calibri.</a:t>
            </a:r>
            <a:endParaRPr lang="en-US" sz="2400" dirty="0">
              <a:latin typeface="Calibri" panose="020F0502020204030204" pitchFamily="34" charset="0"/>
            </a:endParaRPr>
          </a:p>
        </p:txBody>
      </p:sp>
      <p:sp>
        <p:nvSpPr>
          <p:cNvPr id="52" name="Text Box 181"/>
          <p:cNvSpPr txBox="1">
            <a:spLocks noChangeArrowheads="1"/>
          </p:cNvSpPr>
          <p:nvPr/>
        </p:nvSpPr>
        <p:spPr bwMode="auto">
          <a:xfrm>
            <a:off x="6335284" y="35880399"/>
            <a:ext cx="3884987" cy="45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970" tIns="43485" rIns="86970" bIns="43485">
            <a:spAutoFit/>
          </a:bodyPr>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2400" b="1" dirty="0">
                <a:latin typeface="Calibri" panose="020F0502020204030204" pitchFamily="34" charset="0"/>
              </a:rPr>
              <a:t>Figure 2.</a:t>
            </a:r>
            <a:r>
              <a:rPr lang="en-US" sz="2400" dirty="0">
                <a:latin typeface="Calibri" panose="020F0502020204030204" pitchFamily="34" charset="0"/>
              </a:rPr>
              <a:t> Label in 24pt Calibri.</a:t>
            </a:r>
            <a:endParaRPr lang="en-US" sz="2400" dirty="0">
              <a:latin typeface="Calibri" panose="020F0502020204030204" pitchFamily="34" charset="0"/>
            </a:endParaRPr>
          </a:p>
        </p:txBody>
      </p:sp>
      <p:sp>
        <p:nvSpPr>
          <p:cNvPr id="53" name="Text Box 180"/>
          <p:cNvSpPr txBox="1">
            <a:spLocks noChangeArrowheads="1"/>
          </p:cNvSpPr>
          <p:nvPr/>
        </p:nvSpPr>
        <p:spPr bwMode="auto">
          <a:xfrm>
            <a:off x="10782037" y="29119504"/>
            <a:ext cx="3773803" cy="45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970" tIns="43485" rIns="86970" bIns="43485">
            <a:spAutoFit/>
          </a:bodyPr>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sz="2400" b="1" dirty="0">
                <a:latin typeface="Calibri" panose="020F0502020204030204" pitchFamily="34" charset="0"/>
              </a:rPr>
              <a:t>Table 1.</a:t>
            </a:r>
            <a:r>
              <a:rPr lang="en-US" sz="2400" dirty="0">
                <a:latin typeface="Calibri" panose="020F0502020204030204" pitchFamily="34" charset="0"/>
              </a:rPr>
              <a:t> Label in 24pt Calibri.</a:t>
            </a:r>
            <a:endParaRPr lang="en-US" sz="2400" dirty="0">
              <a:latin typeface="Calibri" panose="020F0502020204030204" pitchFamily="34" charset="0"/>
            </a:endParaRPr>
          </a:p>
        </p:txBody>
      </p:sp>
      <p:graphicFrame>
        <p:nvGraphicFramePr>
          <p:cNvPr id="3" name="Chart 2"/>
          <p:cNvGraphicFramePr/>
          <p:nvPr/>
        </p:nvGraphicFramePr>
        <p:xfrm>
          <a:off x="20211155" y="6686601"/>
          <a:ext cx="8407576" cy="8076380"/>
        </p:xfrm>
        <a:graphic>
          <a:graphicData uri="http://schemas.openxmlformats.org/drawingml/2006/chart">
            <c:chart xmlns:c="http://schemas.openxmlformats.org/drawingml/2006/chart" xmlns:r="http://schemas.openxmlformats.org/officeDocument/2006/relationships" r:id="rId1"/>
          </a:graphicData>
        </a:graphic>
      </p:graphicFrame>
      <p:sp>
        <p:nvSpPr>
          <p:cNvPr id="37" name="Text Box 180"/>
          <p:cNvSpPr txBox="1">
            <a:spLocks noChangeArrowheads="1"/>
          </p:cNvSpPr>
          <p:nvPr/>
        </p:nvSpPr>
        <p:spPr bwMode="auto">
          <a:xfrm>
            <a:off x="20040943" y="15156294"/>
            <a:ext cx="3793873" cy="45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970" tIns="43485" rIns="86970" bIns="43485">
            <a:spAutoFit/>
          </a:bodyPr>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sz="2400" b="1" dirty="0">
                <a:latin typeface="Calibri" panose="020F0502020204030204" pitchFamily="34" charset="0"/>
              </a:rPr>
              <a:t>Chart 1.</a:t>
            </a:r>
            <a:r>
              <a:rPr lang="en-US" sz="2400" dirty="0">
                <a:latin typeface="Calibri" panose="020F0502020204030204" pitchFamily="34" charset="0"/>
              </a:rPr>
              <a:t> Label in 24pt Calibri.</a:t>
            </a:r>
            <a:endParaRPr lang="en-US" sz="2400" dirty="0">
              <a:latin typeface="Calibri" panose="020F0502020204030204" pitchFamily="34" charset="0"/>
            </a:endParaRPr>
          </a:p>
        </p:txBody>
      </p:sp>
      <p:sp>
        <p:nvSpPr>
          <p:cNvPr id="30" name="Rectangle 265"/>
          <p:cNvSpPr>
            <a:spLocks noChangeAspect="1" noChangeArrowheads="1"/>
          </p:cNvSpPr>
          <p:nvPr/>
        </p:nvSpPr>
        <p:spPr bwMode="auto">
          <a:xfrm>
            <a:off x="840758" y="1515630"/>
            <a:ext cx="2688303" cy="2139712"/>
          </a:xfrm>
          <a:prstGeom prst="rect">
            <a:avLst/>
          </a:prstGeom>
          <a:blipFill dpi="0" rotWithShape="1">
            <a:blip r:embed="rId5">
              <a:lum bright="70000" contrast="-70000"/>
            </a:blip>
            <a:srcRect/>
            <a:stretch>
              <a:fillRect r="-79"/>
            </a:stretch>
          </a:bli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717" tIns="39858" rIns="79717" bIns="39858" anchor="ctr"/>
          <a:lstStyle/>
          <a:p>
            <a:pPr algn="ctr" defTabSz="3825875"/>
            <a:r>
              <a:rPr lang="en-US" sz="1900" b="1" dirty="0">
                <a:latin typeface="Calibri" panose="020F0502020204030204" pitchFamily="34" charset="0"/>
              </a:rPr>
              <a:t>REPLACE THIS BOX WITH YOUR ORGANIZATION’S</a:t>
            </a:r>
            <a:endParaRPr lang="en-US" sz="1900" b="1" dirty="0">
              <a:latin typeface="Calibri" panose="020F0502020204030204" pitchFamily="34" charset="0"/>
            </a:endParaRPr>
          </a:p>
          <a:p>
            <a:pPr algn="ctr" defTabSz="3825875"/>
            <a:r>
              <a:rPr lang="en-US" sz="1900" b="1" dirty="0">
                <a:latin typeface="Calibri" panose="020F0502020204030204" pitchFamily="34" charset="0"/>
              </a:rPr>
              <a:t>HIGH RESOLUTION LOGO</a:t>
            </a:r>
            <a:endParaRPr lang="en-US" sz="1900" b="1" dirty="0">
              <a:latin typeface="Calibri" panose="020F0502020204030204" pitchFamily="34" charset="0"/>
            </a:endParaRPr>
          </a:p>
        </p:txBody>
      </p:sp>
      <p:sp>
        <p:nvSpPr>
          <p:cNvPr id="31" name="Rectangle 265"/>
          <p:cNvSpPr>
            <a:spLocks noChangeAspect="1" noChangeArrowheads="1"/>
          </p:cNvSpPr>
          <p:nvPr/>
        </p:nvSpPr>
        <p:spPr bwMode="auto">
          <a:xfrm>
            <a:off x="26736094" y="1515630"/>
            <a:ext cx="2688304" cy="2139712"/>
          </a:xfrm>
          <a:prstGeom prst="rect">
            <a:avLst/>
          </a:prstGeom>
          <a:blipFill dpi="0" rotWithShape="1">
            <a:blip r:embed="rId5">
              <a:lum bright="70000" contrast="-70000"/>
            </a:blip>
            <a:srcRect/>
            <a:stretch>
              <a:fillRect r="-79"/>
            </a:stretch>
          </a:bli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717" tIns="39858" rIns="79717" bIns="39858" anchor="ctr"/>
          <a:lstStyle/>
          <a:p>
            <a:pPr algn="ctr" defTabSz="3825875"/>
            <a:r>
              <a:rPr lang="en-US" sz="1900" b="1" dirty="0">
                <a:latin typeface="Calibri" panose="020F0502020204030204" pitchFamily="34" charset="0"/>
              </a:rPr>
              <a:t>REPLACE THIS BOX WITH YOUR ORGANIZATION’S</a:t>
            </a:r>
            <a:endParaRPr lang="en-US" sz="1900" b="1" dirty="0">
              <a:latin typeface="Calibri" panose="020F0502020204030204" pitchFamily="34" charset="0"/>
            </a:endParaRPr>
          </a:p>
          <a:p>
            <a:pPr algn="ctr" defTabSz="3825875"/>
            <a:r>
              <a:rPr lang="en-US" sz="1900" b="1" dirty="0">
                <a:latin typeface="Calibri" panose="020F0502020204030204" pitchFamily="34" charset="0"/>
              </a:rPr>
              <a:t>HIGH RESOLUTION LOGO</a:t>
            </a:r>
            <a:endParaRPr lang="en-US" sz="1900" b="1" dirty="0">
              <a:latin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5228</Words>
  <Application>WPS 演示</Application>
  <PresentationFormat>Custom</PresentationFormat>
  <Paragraphs>156</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Calibri</vt:lpstr>
      <vt:lpstr>Cambria Math</vt:lpstr>
      <vt:lpstr>微软雅黑</vt:lpstr>
      <vt:lpstr>Arial Unicode MS</vt:lpstr>
      <vt:lpstr>Office Theme</vt:lpstr>
      <vt:lpstr>PowerPoint 演示文稿</vt:lpstr>
    </vt:vector>
  </TitlesOfParts>
  <Company>Genigraphics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A0/A1</dc:title>
  <dc:creator>Jay Larson</dc:creator>
  <dc:description>Quality poster printing
www.genigraphics.com
1-800-790-4001</dc:description>
  <cp:lastModifiedBy>风</cp:lastModifiedBy>
  <cp:revision>65</cp:revision>
  <cp:lastPrinted>2013-02-12T02:21:00Z</cp:lastPrinted>
  <dcterms:created xsi:type="dcterms:W3CDTF">2013-02-10T21:14:00Z</dcterms:created>
  <dcterms:modified xsi:type="dcterms:W3CDTF">2025-10-17T08:31:34Z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3267878FD42947B0BEDAD4C7F701E8AB_12</vt:lpwstr>
  </property>
  <property fmtid="{D5CDD505-2E9C-101B-9397-08002B2CF9AE}" pid="3" name="KSOProductBuildVer">
    <vt:lpwstr>2052-12.1.0.22215</vt:lpwstr>
  </property>
</Properties>
</file>